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0" r:id="rId4"/>
    <p:sldId id="271" r:id="rId5"/>
    <p:sldId id="277" r:id="rId6"/>
    <p:sldId id="272" r:id="rId7"/>
    <p:sldId id="273" r:id="rId8"/>
    <p:sldId id="278" r:id="rId9"/>
    <p:sldId id="274" r:id="rId10"/>
    <p:sldId id="275" r:id="rId11"/>
    <p:sldId id="276" r:id="rId12"/>
    <p:sldId id="262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3B6942-DE79-EB91-01D5-E104BD3A5B72}" v="31" dt="2025-03-21T00:57:29.845"/>
    <p1510:client id="{3A2DEC8F-CCE2-9485-8AF9-E2D6C05A79C8}" v="23" dt="2025-03-21T01:29:31.956"/>
    <p1510:client id="{64ABADD4-2E08-4775-B169-049F50398967}" v="186" dt="2025-03-21T01:46:00.020"/>
    <p1510:client id="{7161AAF7-5730-50CF-7A18-2DE310142E00}" v="106" dt="2025-03-21T01:49:01.61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4F19C7-183E-4BEE-A656-29074485215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D54972-512A-4A29-A94C-497DB6EFD1B7}">
      <dgm:prSet custT="1"/>
      <dgm:spPr/>
      <dgm:t>
        <a:bodyPr/>
        <a:lstStyle/>
        <a:p>
          <a:r>
            <a:rPr lang="en-US" sz="1500" b="1" i="0" dirty="0">
              <a:latin typeface="The system should provide real-time alerts (such as beeping) when a person without a mask is detected."/>
              <a:cs typeface="Times New Roman" panose="02020603050405020304" pitchFamily="18" charset="0"/>
            </a:rPr>
            <a:t>Goals of the Project</a:t>
          </a:r>
          <a:endParaRPr lang="en-US" sz="1500" dirty="0">
            <a:latin typeface="The system should provide real-time alerts (such as beeping) when a person without a mask is detected."/>
            <a:cs typeface="Times New Roman" panose="02020603050405020304" pitchFamily="18" charset="0"/>
          </a:endParaRPr>
        </a:p>
      </dgm:t>
    </dgm:pt>
    <dgm:pt modelId="{34F95E5C-F3EF-4BBE-BA33-A87A31984A5A}" type="parTrans" cxnId="{359F23DC-94FC-4D72-8952-9A41377C1C21}">
      <dgm:prSet/>
      <dgm:spPr/>
      <dgm:t>
        <a:bodyPr/>
        <a:lstStyle/>
        <a:p>
          <a:endParaRPr lang="en-US"/>
        </a:p>
      </dgm:t>
    </dgm:pt>
    <dgm:pt modelId="{66B8B95B-C34A-4918-B1B0-486D83614789}" type="sibTrans" cxnId="{359F23DC-94FC-4D72-8952-9A41377C1C21}">
      <dgm:prSet/>
      <dgm:spPr/>
      <dgm:t>
        <a:bodyPr/>
        <a:lstStyle/>
        <a:p>
          <a:endParaRPr lang="en-US"/>
        </a:p>
      </dgm:t>
    </dgm:pt>
    <dgm:pt modelId="{591AD2CF-497E-4CC8-A170-E669B393D63C}" type="pres">
      <dgm:prSet presAssocID="{1C4F19C7-183E-4BEE-A656-29074485215D}" presName="linear" presStyleCnt="0">
        <dgm:presLayoutVars>
          <dgm:animLvl val="lvl"/>
          <dgm:resizeHandles val="exact"/>
        </dgm:presLayoutVars>
      </dgm:prSet>
      <dgm:spPr/>
    </dgm:pt>
    <dgm:pt modelId="{E5E9DF5F-88F5-479D-ADC1-1EC96B44368C}" type="pres">
      <dgm:prSet presAssocID="{D7D54972-512A-4A29-A94C-497DB6EFD1B7}" presName="parentText" presStyleLbl="node1" presStyleIdx="0" presStyleCnt="1" custScaleY="184611" custLinFactNeighborX="3781" custLinFactNeighborY="37479">
        <dgm:presLayoutVars>
          <dgm:chMax val="0"/>
          <dgm:bulletEnabled val="1"/>
        </dgm:presLayoutVars>
      </dgm:prSet>
      <dgm:spPr/>
    </dgm:pt>
  </dgm:ptLst>
  <dgm:cxnLst>
    <dgm:cxn modelId="{8889DA45-D75C-4E4F-9AC6-1D5D462957C5}" type="presOf" srcId="{1C4F19C7-183E-4BEE-A656-29074485215D}" destId="{591AD2CF-497E-4CC8-A170-E669B393D63C}" srcOrd="0" destOrd="0" presId="urn:microsoft.com/office/officeart/2005/8/layout/vList2"/>
    <dgm:cxn modelId="{AA6EBB90-1CD4-4B75-B874-B3C194CC571D}" type="presOf" srcId="{D7D54972-512A-4A29-A94C-497DB6EFD1B7}" destId="{E5E9DF5F-88F5-479D-ADC1-1EC96B44368C}" srcOrd="0" destOrd="0" presId="urn:microsoft.com/office/officeart/2005/8/layout/vList2"/>
    <dgm:cxn modelId="{359F23DC-94FC-4D72-8952-9A41377C1C21}" srcId="{1C4F19C7-183E-4BEE-A656-29074485215D}" destId="{D7D54972-512A-4A29-A94C-497DB6EFD1B7}" srcOrd="0" destOrd="0" parTransId="{34F95E5C-F3EF-4BBE-BA33-A87A31984A5A}" sibTransId="{66B8B95B-C34A-4918-B1B0-486D83614789}"/>
    <dgm:cxn modelId="{0CA8AB55-49EC-4D74-BAE3-3ADA736A85E4}" type="presParOf" srcId="{591AD2CF-497E-4CC8-A170-E669B393D63C}" destId="{E5E9DF5F-88F5-479D-ADC1-1EC96B4436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CE3EB26-F5CF-4E62-A424-5439332F3E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ACA253-A8D6-467B-8220-482E97778778}">
      <dgm:prSet custT="1"/>
      <dgm:spPr/>
      <dgm:t>
        <a:bodyPr/>
        <a:lstStyle/>
        <a:p>
          <a:r>
            <a:rPr lang="en-US" sz="2500" b="0" i="0" dirty="0"/>
            <a:t>Architectures</a:t>
          </a:r>
          <a:endParaRPr lang="en-US" sz="2500" dirty="0"/>
        </a:p>
      </dgm:t>
    </dgm:pt>
    <dgm:pt modelId="{DDBB2AAE-508C-49C7-A8E6-F78141611049}" type="parTrans" cxnId="{1FBA446F-F555-4739-B76D-9F5C9EFBEB5A}">
      <dgm:prSet/>
      <dgm:spPr/>
      <dgm:t>
        <a:bodyPr/>
        <a:lstStyle/>
        <a:p>
          <a:endParaRPr lang="en-US"/>
        </a:p>
      </dgm:t>
    </dgm:pt>
    <dgm:pt modelId="{5000ACB0-B2FF-483A-B46A-8E02B5993E14}" type="sibTrans" cxnId="{1FBA446F-F555-4739-B76D-9F5C9EFBEB5A}">
      <dgm:prSet/>
      <dgm:spPr/>
      <dgm:t>
        <a:bodyPr/>
        <a:lstStyle/>
        <a:p>
          <a:endParaRPr lang="en-US"/>
        </a:p>
      </dgm:t>
    </dgm:pt>
    <dgm:pt modelId="{EE590077-1B13-457A-AB40-6839B5013C4E}" type="pres">
      <dgm:prSet presAssocID="{8CE3EB26-F5CF-4E62-A424-5439332F3E2E}" presName="linear" presStyleCnt="0">
        <dgm:presLayoutVars>
          <dgm:animLvl val="lvl"/>
          <dgm:resizeHandles val="exact"/>
        </dgm:presLayoutVars>
      </dgm:prSet>
      <dgm:spPr/>
    </dgm:pt>
    <dgm:pt modelId="{4DFE0EFF-3F07-49B2-A74E-7A27BD787AF7}" type="pres">
      <dgm:prSet presAssocID="{22ACA253-A8D6-467B-8220-482E9777877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E1D5B3B-8784-4969-BFBA-8BBE04B5C71C}" type="presOf" srcId="{8CE3EB26-F5CF-4E62-A424-5439332F3E2E}" destId="{EE590077-1B13-457A-AB40-6839B5013C4E}" srcOrd="0" destOrd="0" presId="urn:microsoft.com/office/officeart/2005/8/layout/vList2"/>
    <dgm:cxn modelId="{1FBA446F-F555-4739-B76D-9F5C9EFBEB5A}" srcId="{8CE3EB26-F5CF-4E62-A424-5439332F3E2E}" destId="{22ACA253-A8D6-467B-8220-482E97778778}" srcOrd="0" destOrd="0" parTransId="{DDBB2AAE-508C-49C7-A8E6-F78141611049}" sibTransId="{5000ACB0-B2FF-483A-B46A-8E02B5993E14}"/>
    <dgm:cxn modelId="{1155B276-B2C7-4360-85F2-4EDD351F8520}" type="presOf" srcId="{22ACA253-A8D6-467B-8220-482E97778778}" destId="{4DFE0EFF-3F07-49B2-A74E-7A27BD787AF7}" srcOrd="0" destOrd="0" presId="urn:microsoft.com/office/officeart/2005/8/layout/vList2"/>
    <dgm:cxn modelId="{EA0D0DAE-5CC6-4FAF-AD16-C18A8C1E80C7}" type="presParOf" srcId="{EE590077-1B13-457A-AB40-6839B5013C4E}" destId="{4DFE0EFF-3F07-49B2-A74E-7A27BD787AF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B4998C-851A-4AD1-9E01-A7FD0C92B8D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CB64984-A859-4AEF-AB2E-0186CD68198D}">
      <dgm:prSet custT="1"/>
      <dgm:spPr/>
      <dgm:t>
        <a:bodyPr/>
        <a:lstStyle/>
        <a:p>
          <a:r>
            <a:rPr lang="en-US" sz="2500" dirty="0"/>
            <a:t>Why This Architecture?​</a:t>
          </a:r>
        </a:p>
      </dgm:t>
    </dgm:pt>
    <dgm:pt modelId="{74F2CD20-D01E-4F31-A4DB-B4B938A8B402}" type="parTrans" cxnId="{77E35494-2523-4D39-A3BB-0D2681808CE9}">
      <dgm:prSet/>
      <dgm:spPr/>
      <dgm:t>
        <a:bodyPr/>
        <a:lstStyle/>
        <a:p>
          <a:endParaRPr lang="en-US"/>
        </a:p>
      </dgm:t>
    </dgm:pt>
    <dgm:pt modelId="{B4B34C94-E14C-4D43-ADB3-03C8A4C9B1A9}" type="sibTrans" cxnId="{77E35494-2523-4D39-A3BB-0D2681808CE9}">
      <dgm:prSet/>
      <dgm:spPr/>
      <dgm:t>
        <a:bodyPr/>
        <a:lstStyle/>
        <a:p>
          <a:endParaRPr lang="en-US"/>
        </a:p>
      </dgm:t>
    </dgm:pt>
    <dgm:pt modelId="{7054A483-2971-4D23-94D1-974D1BBCFCDE}" type="pres">
      <dgm:prSet presAssocID="{1CB4998C-851A-4AD1-9E01-A7FD0C92B8D9}" presName="linear" presStyleCnt="0">
        <dgm:presLayoutVars>
          <dgm:animLvl val="lvl"/>
          <dgm:resizeHandles val="exact"/>
        </dgm:presLayoutVars>
      </dgm:prSet>
      <dgm:spPr/>
    </dgm:pt>
    <dgm:pt modelId="{9A2FC633-9023-4289-B355-D7183DD33193}" type="pres">
      <dgm:prSet presAssocID="{CCB64984-A859-4AEF-AB2E-0186CD68198D}" presName="parentText" presStyleLbl="node1" presStyleIdx="0" presStyleCnt="1" custLinFactNeighborX="-9228" custLinFactNeighborY="-4996">
        <dgm:presLayoutVars>
          <dgm:chMax val="0"/>
          <dgm:bulletEnabled val="1"/>
        </dgm:presLayoutVars>
      </dgm:prSet>
      <dgm:spPr/>
    </dgm:pt>
  </dgm:ptLst>
  <dgm:cxnLst>
    <dgm:cxn modelId="{77E35494-2523-4D39-A3BB-0D2681808CE9}" srcId="{1CB4998C-851A-4AD1-9E01-A7FD0C92B8D9}" destId="{CCB64984-A859-4AEF-AB2E-0186CD68198D}" srcOrd="0" destOrd="0" parTransId="{74F2CD20-D01E-4F31-A4DB-B4B938A8B402}" sibTransId="{B4B34C94-E14C-4D43-ADB3-03C8A4C9B1A9}"/>
    <dgm:cxn modelId="{F0EC4ABE-B3A1-4818-9ED2-1EFC3D73D6EB}" type="presOf" srcId="{CCB64984-A859-4AEF-AB2E-0186CD68198D}" destId="{9A2FC633-9023-4289-B355-D7183DD33193}" srcOrd="0" destOrd="0" presId="urn:microsoft.com/office/officeart/2005/8/layout/vList2"/>
    <dgm:cxn modelId="{360176EF-3268-45FB-BD53-089408BB9936}" type="presOf" srcId="{1CB4998C-851A-4AD1-9E01-A7FD0C92B8D9}" destId="{7054A483-2971-4D23-94D1-974D1BBCFCDE}" srcOrd="0" destOrd="0" presId="urn:microsoft.com/office/officeart/2005/8/layout/vList2"/>
    <dgm:cxn modelId="{0CCFA56D-5B18-4250-BB8F-217264E4A0FC}" type="presParOf" srcId="{7054A483-2971-4D23-94D1-974D1BBCFCDE}" destId="{9A2FC633-9023-4289-B355-D7183DD331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5E3CA5D-D88E-458C-83C8-D42658FDC82B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26514A0-D6B7-427E-BBE6-47266562FB5C}">
      <dgm:prSet/>
      <dgm:spPr/>
      <dgm:t>
        <a:bodyPr/>
        <a:lstStyle/>
        <a:p>
          <a:r>
            <a:rPr lang="en-US" dirty="0"/>
            <a:t>Custom CNN Instead of Pre-Trained Models</a:t>
          </a:r>
        </a:p>
      </dgm:t>
    </dgm:pt>
    <dgm:pt modelId="{E4B49CD2-15E3-453B-B507-BEAAC06C6FAA}" type="parTrans" cxnId="{62CBF067-8A69-490B-BA4E-494C3FCB61FF}">
      <dgm:prSet/>
      <dgm:spPr/>
      <dgm:t>
        <a:bodyPr/>
        <a:lstStyle/>
        <a:p>
          <a:endParaRPr lang="en-US"/>
        </a:p>
      </dgm:t>
    </dgm:pt>
    <dgm:pt modelId="{9309980B-CB85-4C67-8AE6-29CACCA18699}" type="sibTrans" cxnId="{62CBF067-8A69-490B-BA4E-494C3FCB61FF}">
      <dgm:prSet/>
      <dgm:spPr/>
      <dgm:t>
        <a:bodyPr/>
        <a:lstStyle/>
        <a:p>
          <a:endParaRPr lang="en-US"/>
        </a:p>
      </dgm:t>
    </dgm:pt>
    <dgm:pt modelId="{1278558A-EE44-47CB-963B-730229DF6134}">
      <dgm:prSet/>
      <dgm:spPr/>
      <dgm:t>
        <a:bodyPr/>
        <a:lstStyle/>
        <a:p>
          <a:r>
            <a:rPr lang="en-US"/>
            <a:t>Shallow Network for Small Dataset</a:t>
          </a:r>
        </a:p>
      </dgm:t>
    </dgm:pt>
    <dgm:pt modelId="{953C9FAB-F1AC-4671-B28D-FA0E01FDFD18}" type="parTrans" cxnId="{F78AA73E-5BDC-4BDD-86CC-7F89430240C0}">
      <dgm:prSet/>
      <dgm:spPr/>
      <dgm:t>
        <a:bodyPr/>
        <a:lstStyle/>
        <a:p>
          <a:endParaRPr lang="en-US"/>
        </a:p>
      </dgm:t>
    </dgm:pt>
    <dgm:pt modelId="{B8EF95D1-5BA3-4038-B0B2-BFA1D0C818F0}" type="sibTrans" cxnId="{F78AA73E-5BDC-4BDD-86CC-7F89430240C0}">
      <dgm:prSet/>
      <dgm:spPr/>
      <dgm:t>
        <a:bodyPr/>
        <a:lstStyle/>
        <a:p>
          <a:endParaRPr lang="en-US"/>
        </a:p>
      </dgm:t>
    </dgm:pt>
    <dgm:pt modelId="{27817661-9715-4278-996A-B5F155A95F60}">
      <dgm:prSet/>
      <dgm:spPr/>
      <dgm:t>
        <a:bodyPr/>
        <a:lstStyle/>
        <a:p>
          <a:r>
            <a:rPr lang="en-US"/>
            <a:t>ReLU for Non-Linearit</a:t>
          </a:r>
        </a:p>
      </dgm:t>
    </dgm:pt>
    <dgm:pt modelId="{A1CA489E-5216-482D-BBBD-FB1727E9875A}" type="parTrans" cxnId="{D60A852B-0F71-42ED-9754-F2E2F033AFF4}">
      <dgm:prSet/>
      <dgm:spPr/>
      <dgm:t>
        <a:bodyPr/>
        <a:lstStyle/>
        <a:p>
          <a:endParaRPr lang="en-US"/>
        </a:p>
      </dgm:t>
    </dgm:pt>
    <dgm:pt modelId="{0905DE0F-A9C0-4335-95D9-265823CFBE38}" type="sibTrans" cxnId="{D60A852B-0F71-42ED-9754-F2E2F033AFF4}">
      <dgm:prSet/>
      <dgm:spPr/>
      <dgm:t>
        <a:bodyPr/>
        <a:lstStyle/>
        <a:p>
          <a:endParaRPr lang="en-US"/>
        </a:p>
      </dgm:t>
    </dgm:pt>
    <dgm:pt modelId="{211711E8-10E7-408F-8324-6B44CE36A661}">
      <dgm:prSet/>
      <dgm:spPr/>
      <dgm:t>
        <a:bodyPr/>
        <a:lstStyle/>
        <a:p>
          <a:r>
            <a:rPr lang="en-US"/>
            <a:t>Max Pooling for Downsampling</a:t>
          </a:r>
        </a:p>
      </dgm:t>
    </dgm:pt>
    <dgm:pt modelId="{C8AF617E-EDC3-4BC0-B777-964B885BF3D8}" type="parTrans" cxnId="{11816616-2177-4D19-887B-2D42800C7D96}">
      <dgm:prSet/>
      <dgm:spPr/>
      <dgm:t>
        <a:bodyPr/>
        <a:lstStyle/>
        <a:p>
          <a:endParaRPr lang="en-US"/>
        </a:p>
      </dgm:t>
    </dgm:pt>
    <dgm:pt modelId="{D8C5D916-6BA5-47AE-AC59-3AD5FE5B61AD}" type="sibTrans" cxnId="{11816616-2177-4D19-887B-2D42800C7D96}">
      <dgm:prSet/>
      <dgm:spPr/>
      <dgm:t>
        <a:bodyPr/>
        <a:lstStyle/>
        <a:p>
          <a:endParaRPr lang="en-US"/>
        </a:p>
      </dgm:t>
    </dgm:pt>
    <dgm:pt modelId="{345F5428-21A0-49A9-AE1D-922217C63EF7}">
      <dgm:prSet/>
      <dgm:spPr/>
      <dgm:t>
        <a:bodyPr/>
        <a:lstStyle/>
        <a:p>
          <a:r>
            <a:rPr lang="en-US"/>
            <a:t>Softmax for Multi-Class Classification</a:t>
          </a:r>
        </a:p>
      </dgm:t>
    </dgm:pt>
    <dgm:pt modelId="{2B0D9DAA-C20B-43E5-8330-ED5F773C4D7F}" type="parTrans" cxnId="{55405A63-629A-4AEA-B9DF-2CBAD9DA27AE}">
      <dgm:prSet/>
      <dgm:spPr/>
      <dgm:t>
        <a:bodyPr/>
        <a:lstStyle/>
        <a:p>
          <a:endParaRPr lang="en-US"/>
        </a:p>
      </dgm:t>
    </dgm:pt>
    <dgm:pt modelId="{C64750F3-831C-48F7-B2BD-D990A516EA71}" type="sibTrans" cxnId="{55405A63-629A-4AEA-B9DF-2CBAD9DA27AE}">
      <dgm:prSet/>
      <dgm:spPr/>
      <dgm:t>
        <a:bodyPr/>
        <a:lstStyle/>
        <a:p>
          <a:endParaRPr lang="en-US"/>
        </a:p>
      </dgm:t>
    </dgm:pt>
    <dgm:pt modelId="{D77947B2-0A5D-4D19-AA9D-F75DD836A84C}" type="pres">
      <dgm:prSet presAssocID="{05E3CA5D-D88E-458C-83C8-D42658FDC82B}" presName="compositeShape" presStyleCnt="0">
        <dgm:presLayoutVars>
          <dgm:dir/>
          <dgm:resizeHandles/>
        </dgm:presLayoutVars>
      </dgm:prSet>
      <dgm:spPr/>
    </dgm:pt>
    <dgm:pt modelId="{38667066-B40E-4248-A6F3-E2E2618D85B1}" type="pres">
      <dgm:prSet presAssocID="{05E3CA5D-D88E-458C-83C8-D42658FDC82B}" presName="pyramid" presStyleLbl="node1" presStyleIdx="0" presStyleCnt="1" custLinFactNeighborX="-2902"/>
      <dgm:spPr/>
    </dgm:pt>
    <dgm:pt modelId="{CD8CCDA4-74DA-43A2-BAEA-00F672EE8EFC}" type="pres">
      <dgm:prSet presAssocID="{05E3CA5D-D88E-458C-83C8-D42658FDC82B}" presName="theList" presStyleCnt="0"/>
      <dgm:spPr/>
    </dgm:pt>
    <dgm:pt modelId="{92C0FB0F-BCE8-426A-A733-D140A08022FE}" type="pres">
      <dgm:prSet presAssocID="{F26514A0-D6B7-427E-BBE6-47266562FB5C}" presName="aNode" presStyleLbl="fgAcc1" presStyleIdx="0" presStyleCnt="5">
        <dgm:presLayoutVars>
          <dgm:bulletEnabled val="1"/>
        </dgm:presLayoutVars>
      </dgm:prSet>
      <dgm:spPr/>
    </dgm:pt>
    <dgm:pt modelId="{FEF6C98A-1B90-473E-B811-462643996BEF}" type="pres">
      <dgm:prSet presAssocID="{F26514A0-D6B7-427E-BBE6-47266562FB5C}" presName="aSpace" presStyleCnt="0"/>
      <dgm:spPr/>
    </dgm:pt>
    <dgm:pt modelId="{1860CB5C-0FF6-4430-BE02-5F2AB3F5EA05}" type="pres">
      <dgm:prSet presAssocID="{1278558A-EE44-47CB-963B-730229DF6134}" presName="aNode" presStyleLbl="fgAcc1" presStyleIdx="1" presStyleCnt="5">
        <dgm:presLayoutVars>
          <dgm:bulletEnabled val="1"/>
        </dgm:presLayoutVars>
      </dgm:prSet>
      <dgm:spPr/>
    </dgm:pt>
    <dgm:pt modelId="{EDD0AF82-9250-420A-B82D-ECC6B53DDDD0}" type="pres">
      <dgm:prSet presAssocID="{1278558A-EE44-47CB-963B-730229DF6134}" presName="aSpace" presStyleCnt="0"/>
      <dgm:spPr/>
    </dgm:pt>
    <dgm:pt modelId="{DF000CF4-48DB-47DE-95F9-3DB3AA4F0494}" type="pres">
      <dgm:prSet presAssocID="{27817661-9715-4278-996A-B5F155A95F60}" presName="aNode" presStyleLbl="fgAcc1" presStyleIdx="2" presStyleCnt="5">
        <dgm:presLayoutVars>
          <dgm:bulletEnabled val="1"/>
        </dgm:presLayoutVars>
      </dgm:prSet>
      <dgm:spPr/>
    </dgm:pt>
    <dgm:pt modelId="{ACAC610A-2D32-4707-A821-D1F0A6B38B87}" type="pres">
      <dgm:prSet presAssocID="{27817661-9715-4278-996A-B5F155A95F60}" presName="aSpace" presStyleCnt="0"/>
      <dgm:spPr/>
    </dgm:pt>
    <dgm:pt modelId="{F0DE35A2-B41D-49FF-960E-B70D7CE6FC01}" type="pres">
      <dgm:prSet presAssocID="{211711E8-10E7-408F-8324-6B44CE36A661}" presName="aNode" presStyleLbl="fgAcc1" presStyleIdx="3" presStyleCnt="5">
        <dgm:presLayoutVars>
          <dgm:bulletEnabled val="1"/>
        </dgm:presLayoutVars>
      </dgm:prSet>
      <dgm:spPr/>
    </dgm:pt>
    <dgm:pt modelId="{A126CEB1-C43D-48B3-A741-10CA329BED51}" type="pres">
      <dgm:prSet presAssocID="{211711E8-10E7-408F-8324-6B44CE36A661}" presName="aSpace" presStyleCnt="0"/>
      <dgm:spPr/>
    </dgm:pt>
    <dgm:pt modelId="{C5E66421-EA3B-4759-90FB-90782D5F4640}" type="pres">
      <dgm:prSet presAssocID="{345F5428-21A0-49A9-AE1D-922217C63EF7}" presName="aNode" presStyleLbl="fgAcc1" presStyleIdx="4" presStyleCnt="5">
        <dgm:presLayoutVars>
          <dgm:bulletEnabled val="1"/>
        </dgm:presLayoutVars>
      </dgm:prSet>
      <dgm:spPr/>
    </dgm:pt>
    <dgm:pt modelId="{DF7345F6-1218-48D7-BB17-4B1AB7517779}" type="pres">
      <dgm:prSet presAssocID="{345F5428-21A0-49A9-AE1D-922217C63EF7}" presName="aSpace" presStyleCnt="0"/>
      <dgm:spPr/>
    </dgm:pt>
  </dgm:ptLst>
  <dgm:cxnLst>
    <dgm:cxn modelId="{11816616-2177-4D19-887B-2D42800C7D96}" srcId="{05E3CA5D-D88E-458C-83C8-D42658FDC82B}" destId="{211711E8-10E7-408F-8324-6B44CE36A661}" srcOrd="3" destOrd="0" parTransId="{C8AF617E-EDC3-4BC0-B777-964B885BF3D8}" sibTransId="{D8C5D916-6BA5-47AE-AC59-3AD5FE5B61AD}"/>
    <dgm:cxn modelId="{D60A852B-0F71-42ED-9754-F2E2F033AFF4}" srcId="{05E3CA5D-D88E-458C-83C8-D42658FDC82B}" destId="{27817661-9715-4278-996A-B5F155A95F60}" srcOrd="2" destOrd="0" parTransId="{A1CA489E-5216-482D-BBBD-FB1727E9875A}" sibTransId="{0905DE0F-A9C0-4335-95D9-265823CFBE38}"/>
    <dgm:cxn modelId="{3CF3F82C-88C6-4A90-A310-5A4A3FE0701B}" type="presOf" srcId="{345F5428-21A0-49A9-AE1D-922217C63EF7}" destId="{C5E66421-EA3B-4759-90FB-90782D5F4640}" srcOrd="0" destOrd="0" presId="urn:microsoft.com/office/officeart/2005/8/layout/pyramid2"/>
    <dgm:cxn modelId="{F78AA73E-5BDC-4BDD-86CC-7F89430240C0}" srcId="{05E3CA5D-D88E-458C-83C8-D42658FDC82B}" destId="{1278558A-EE44-47CB-963B-730229DF6134}" srcOrd="1" destOrd="0" parTransId="{953C9FAB-F1AC-4671-B28D-FA0E01FDFD18}" sibTransId="{B8EF95D1-5BA3-4038-B0B2-BFA1D0C818F0}"/>
    <dgm:cxn modelId="{56A0423F-10C2-4DEB-B52D-FD605EDF9DC4}" type="presOf" srcId="{F26514A0-D6B7-427E-BBE6-47266562FB5C}" destId="{92C0FB0F-BCE8-426A-A733-D140A08022FE}" srcOrd="0" destOrd="0" presId="urn:microsoft.com/office/officeart/2005/8/layout/pyramid2"/>
    <dgm:cxn modelId="{55405A63-629A-4AEA-B9DF-2CBAD9DA27AE}" srcId="{05E3CA5D-D88E-458C-83C8-D42658FDC82B}" destId="{345F5428-21A0-49A9-AE1D-922217C63EF7}" srcOrd="4" destOrd="0" parTransId="{2B0D9DAA-C20B-43E5-8330-ED5F773C4D7F}" sibTransId="{C64750F3-831C-48F7-B2BD-D990A516EA71}"/>
    <dgm:cxn modelId="{62CBF067-8A69-490B-BA4E-494C3FCB61FF}" srcId="{05E3CA5D-D88E-458C-83C8-D42658FDC82B}" destId="{F26514A0-D6B7-427E-BBE6-47266562FB5C}" srcOrd="0" destOrd="0" parTransId="{E4B49CD2-15E3-453B-B507-BEAAC06C6FAA}" sibTransId="{9309980B-CB85-4C67-8AE6-29CACCA18699}"/>
    <dgm:cxn modelId="{8D59F167-8C92-42C9-AB95-AD6B2A80BA95}" type="presOf" srcId="{27817661-9715-4278-996A-B5F155A95F60}" destId="{DF000CF4-48DB-47DE-95F9-3DB3AA4F0494}" srcOrd="0" destOrd="0" presId="urn:microsoft.com/office/officeart/2005/8/layout/pyramid2"/>
    <dgm:cxn modelId="{92DA9E68-19B2-4F51-BD63-9529D46003DF}" type="presOf" srcId="{211711E8-10E7-408F-8324-6B44CE36A661}" destId="{F0DE35A2-B41D-49FF-960E-B70D7CE6FC01}" srcOrd="0" destOrd="0" presId="urn:microsoft.com/office/officeart/2005/8/layout/pyramid2"/>
    <dgm:cxn modelId="{037CF550-6988-4D91-98BD-4B23D852C4BA}" type="presOf" srcId="{1278558A-EE44-47CB-963B-730229DF6134}" destId="{1860CB5C-0FF6-4430-BE02-5F2AB3F5EA05}" srcOrd="0" destOrd="0" presId="urn:microsoft.com/office/officeart/2005/8/layout/pyramid2"/>
    <dgm:cxn modelId="{7EC914DA-3620-4CC1-8EF7-D7485FA28723}" type="presOf" srcId="{05E3CA5D-D88E-458C-83C8-D42658FDC82B}" destId="{D77947B2-0A5D-4D19-AA9D-F75DD836A84C}" srcOrd="0" destOrd="0" presId="urn:microsoft.com/office/officeart/2005/8/layout/pyramid2"/>
    <dgm:cxn modelId="{883B7810-6E22-42EB-A750-C5480DDA02C0}" type="presParOf" srcId="{D77947B2-0A5D-4D19-AA9D-F75DD836A84C}" destId="{38667066-B40E-4248-A6F3-E2E2618D85B1}" srcOrd="0" destOrd="0" presId="urn:microsoft.com/office/officeart/2005/8/layout/pyramid2"/>
    <dgm:cxn modelId="{064F5ACF-63D2-49AE-B2E1-0471E9983B74}" type="presParOf" srcId="{D77947B2-0A5D-4D19-AA9D-F75DD836A84C}" destId="{CD8CCDA4-74DA-43A2-BAEA-00F672EE8EFC}" srcOrd="1" destOrd="0" presId="urn:microsoft.com/office/officeart/2005/8/layout/pyramid2"/>
    <dgm:cxn modelId="{CF7C8570-F219-423A-A3BD-266FEC7F83ED}" type="presParOf" srcId="{CD8CCDA4-74DA-43A2-BAEA-00F672EE8EFC}" destId="{92C0FB0F-BCE8-426A-A733-D140A08022FE}" srcOrd="0" destOrd="0" presId="urn:microsoft.com/office/officeart/2005/8/layout/pyramid2"/>
    <dgm:cxn modelId="{451BDA6C-E6FD-4076-833F-89065BA71596}" type="presParOf" srcId="{CD8CCDA4-74DA-43A2-BAEA-00F672EE8EFC}" destId="{FEF6C98A-1B90-473E-B811-462643996BEF}" srcOrd="1" destOrd="0" presId="urn:microsoft.com/office/officeart/2005/8/layout/pyramid2"/>
    <dgm:cxn modelId="{91586529-41BB-4C15-BD29-F1C02C73FF1D}" type="presParOf" srcId="{CD8CCDA4-74DA-43A2-BAEA-00F672EE8EFC}" destId="{1860CB5C-0FF6-4430-BE02-5F2AB3F5EA05}" srcOrd="2" destOrd="0" presId="urn:microsoft.com/office/officeart/2005/8/layout/pyramid2"/>
    <dgm:cxn modelId="{7EECD473-2488-433F-A9A3-4F7B6294441F}" type="presParOf" srcId="{CD8CCDA4-74DA-43A2-BAEA-00F672EE8EFC}" destId="{EDD0AF82-9250-420A-B82D-ECC6B53DDDD0}" srcOrd="3" destOrd="0" presId="urn:microsoft.com/office/officeart/2005/8/layout/pyramid2"/>
    <dgm:cxn modelId="{2CF0B398-BB58-40D0-BB43-0C95FEB00D34}" type="presParOf" srcId="{CD8CCDA4-74DA-43A2-BAEA-00F672EE8EFC}" destId="{DF000CF4-48DB-47DE-95F9-3DB3AA4F0494}" srcOrd="4" destOrd="0" presId="urn:microsoft.com/office/officeart/2005/8/layout/pyramid2"/>
    <dgm:cxn modelId="{11FB37CC-6C91-47BF-9142-A8440BFFE1E7}" type="presParOf" srcId="{CD8CCDA4-74DA-43A2-BAEA-00F672EE8EFC}" destId="{ACAC610A-2D32-4707-A821-D1F0A6B38B87}" srcOrd="5" destOrd="0" presId="urn:microsoft.com/office/officeart/2005/8/layout/pyramid2"/>
    <dgm:cxn modelId="{E19FD7AF-1EF3-43E1-A275-8766FBF4D345}" type="presParOf" srcId="{CD8CCDA4-74DA-43A2-BAEA-00F672EE8EFC}" destId="{F0DE35A2-B41D-49FF-960E-B70D7CE6FC01}" srcOrd="6" destOrd="0" presId="urn:microsoft.com/office/officeart/2005/8/layout/pyramid2"/>
    <dgm:cxn modelId="{B2C5E40A-9935-4A75-B277-DD645C2D5089}" type="presParOf" srcId="{CD8CCDA4-74DA-43A2-BAEA-00F672EE8EFC}" destId="{A126CEB1-C43D-48B3-A741-10CA329BED51}" srcOrd="7" destOrd="0" presId="urn:microsoft.com/office/officeart/2005/8/layout/pyramid2"/>
    <dgm:cxn modelId="{046015C0-6DA9-4634-9622-D72A16645F81}" type="presParOf" srcId="{CD8CCDA4-74DA-43A2-BAEA-00F672EE8EFC}" destId="{C5E66421-EA3B-4759-90FB-90782D5F4640}" srcOrd="8" destOrd="0" presId="urn:microsoft.com/office/officeart/2005/8/layout/pyramid2"/>
    <dgm:cxn modelId="{9373DE52-D2C7-4810-8BB1-45F02308731E}" type="presParOf" srcId="{CD8CCDA4-74DA-43A2-BAEA-00F672EE8EFC}" destId="{DF7345F6-1218-48D7-BB17-4B1AB7517779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254FE92-C02D-4F68-805C-5C854FC145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4CB810E-3398-429B-A004-092D9986A6F7}">
      <dgm:prSet/>
      <dgm:spPr/>
      <dgm:t>
        <a:bodyPr/>
        <a:lstStyle/>
        <a:p>
          <a:r>
            <a:rPr lang="en-US" b="1" i="0" dirty="0"/>
            <a:t>Observations and Demo</a:t>
          </a:r>
          <a:endParaRPr lang="en-US" dirty="0"/>
        </a:p>
      </dgm:t>
    </dgm:pt>
    <dgm:pt modelId="{C2482607-D68F-4E45-95DB-4D7EEE36E28B}" type="parTrans" cxnId="{E5B643A0-1B89-4E79-BC35-A3B83D690C21}">
      <dgm:prSet/>
      <dgm:spPr/>
      <dgm:t>
        <a:bodyPr/>
        <a:lstStyle/>
        <a:p>
          <a:endParaRPr lang="en-US"/>
        </a:p>
      </dgm:t>
    </dgm:pt>
    <dgm:pt modelId="{480D0EA9-5661-4433-9947-6A71FF5510CA}" type="sibTrans" cxnId="{E5B643A0-1B89-4E79-BC35-A3B83D690C21}">
      <dgm:prSet/>
      <dgm:spPr/>
      <dgm:t>
        <a:bodyPr/>
        <a:lstStyle/>
        <a:p>
          <a:endParaRPr lang="en-US"/>
        </a:p>
      </dgm:t>
    </dgm:pt>
    <dgm:pt modelId="{20814A0E-E2E6-43D8-A82E-51573D00862E}" type="pres">
      <dgm:prSet presAssocID="{4254FE92-C02D-4F68-805C-5C854FC1457E}" presName="linear" presStyleCnt="0">
        <dgm:presLayoutVars>
          <dgm:animLvl val="lvl"/>
          <dgm:resizeHandles val="exact"/>
        </dgm:presLayoutVars>
      </dgm:prSet>
      <dgm:spPr/>
    </dgm:pt>
    <dgm:pt modelId="{98ED0A4A-7DBA-4953-BD73-3454F8567029}" type="pres">
      <dgm:prSet presAssocID="{C4CB810E-3398-429B-A004-092D9986A6F7}" presName="parentText" presStyleLbl="node1" presStyleIdx="0" presStyleCnt="1" custLinFactNeighborX="-2528" custLinFactNeighborY="-28099">
        <dgm:presLayoutVars>
          <dgm:chMax val="0"/>
          <dgm:bulletEnabled val="1"/>
        </dgm:presLayoutVars>
      </dgm:prSet>
      <dgm:spPr/>
    </dgm:pt>
  </dgm:ptLst>
  <dgm:cxnLst>
    <dgm:cxn modelId="{E5B643A0-1B89-4E79-BC35-A3B83D690C21}" srcId="{4254FE92-C02D-4F68-805C-5C854FC1457E}" destId="{C4CB810E-3398-429B-A004-092D9986A6F7}" srcOrd="0" destOrd="0" parTransId="{C2482607-D68F-4E45-95DB-4D7EEE36E28B}" sibTransId="{480D0EA9-5661-4433-9947-6A71FF5510CA}"/>
    <dgm:cxn modelId="{DF7621DE-5DAE-4120-A5DA-14BAE7BACB42}" type="presOf" srcId="{4254FE92-C02D-4F68-805C-5C854FC1457E}" destId="{20814A0E-E2E6-43D8-A82E-51573D00862E}" srcOrd="0" destOrd="0" presId="urn:microsoft.com/office/officeart/2005/8/layout/vList2"/>
    <dgm:cxn modelId="{A03C32F4-C5CC-4B4B-AF87-0D1D3E3876EF}" type="presOf" srcId="{C4CB810E-3398-429B-A004-092D9986A6F7}" destId="{98ED0A4A-7DBA-4953-BD73-3454F8567029}" srcOrd="0" destOrd="0" presId="urn:microsoft.com/office/officeart/2005/8/layout/vList2"/>
    <dgm:cxn modelId="{6FB6490A-CFDA-4269-A9A8-46FAC1EF88DC}" type="presParOf" srcId="{20814A0E-E2E6-43D8-A82E-51573D00862E}" destId="{98ED0A4A-7DBA-4953-BD73-3454F856702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1365A76-1393-4C96-9FA4-7AD64E1022CD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4CE2BB-4501-4781-9704-2A3CEB215D4D}">
      <dgm:prSet/>
      <dgm:spPr/>
      <dgm:t>
        <a:bodyPr/>
        <a:lstStyle/>
        <a:p>
          <a:r>
            <a:rPr lang="en-US"/>
            <a:t>Without mask</a:t>
          </a:r>
        </a:p>
      </dgm:t>
    </dgm:pt>
    <dgm:pt modelId="{A86F1FC7-392D-4C58-8FC8-3F3E15CD0B2D}" type="parTrans" cxnId="{D57D2951-6D51-43BB-8A25-A015DD06C1A6}">
      <dgm:prSet/>
      <dgm:spPr/>
      <dgm:t>
        <a:bodyPr/>
        <a:lstStyle/>
        <a:p>
          <a:endParaRPr lang="en-US"/>
        </a:p>
      </dgm:t>
    </dgm:pt>
    <dgm:pt modelId="{0EFDA2ED-E008-441A-B003-8A02BE4CDE82}" type="sibTrans" cxnId="{D57D2951-6D51-43BB-8A25-A015DD06C1A6}">
      <dgm:prSet/>
      <dgm:spPr/>
      <dgm:t>
        <a:bodyPr/>
        <a:lstStyle/>
        <a:p>
          <a:endParaRPr lang="en-US"/>
        </a:p>
      </dgm:t>
    </dgm:pt>
    <dgm:pt modelId="{DBE0E9EB-2E68-495B-A092-AC00A0C341D8}" type="pres">
      <dgm:prSet presAssocID="{41365A76-1393-4C96-9FA4-7AD64E1022CD}" presName="linear" presStyleCnt="0">
        <dgm:presLayoutVars>
          <dgm:animLvl val="lvl"/>
          <dgm:resizeHandles val="exact"/>
        </dgm:presLayoutVars>
      </dgm:prSet>
      <dgm:spPr/>
    </dgm:pt>
    <dgm:pt modelId="{674DA854-B5DE-4AD2-96C7-9D675817B7CC}" type="pres">
      <dgm:prSet presAssocID="{954CE2BB-4501-4781-9704-2A3CEB215D4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CDA7E19-2E6A-485A-8053-0BA8F4AB55DC}" type="presOf" srcId="{954CE2BB-4501-4781-9704-2A3CEB215D4D}" destId="{674DA854-B5DE-4AD2-96C7-9D675817B7CC}" srcOrd="0" destOrd="0" presId="urn:microsoft.com/office/officeart/2005/8/layout/vList2"/>
    <dgm:cxn modelId="{A96FBC4D-501F-47FF-B571-8193D361BE01}" type="presOf" srcId="{41365A76-1393-4C96-9FA4-7AD64E1022CD}" destId="{DBE0E9EB-2E68-495B-A092-AC00A0C341D8}" srcOrd="0" destOrd="0" presId="urn:microsoft.com/office/officeart/2005/8/layout/vList2"/>
    <dgm:cxn modelId="{D57D2951-6D51-43BB-8A25-A015DD06C1A6}" srcId="{41365A76-1393-4C96-9FA4-7AD64E1022CD}" destId="{954CE2BB-4501-4781-9704-2A3CEB215D4D}" srcOrd="0" destOrd="0" parTransId="{A86F1FC7-392D-4C58-8FC8-3F3E15CD0B2D}" sibTransId="{0EFDA2ED-E008-441A-B003-8A02BE4CDE82}"/>
    <dgm:cxn modelId="{33337712-8B47-4F95-9DD8-78653FD5BF8A}" type="presParOf" srcId="{DBE0E9EB-2E68-495B-A092-AC00A0C341D8}" destId="{674DA854-B5DE-4AD2-96C7-9D675817B7C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4DC8B61-1B0D-4938-B08A-2618E5547419}" type="doc">
      <dgm:prSet loTypeId="urn:microsoft.com/office/officeart/2005/8/layout/vList2" loCatId="list" qsTypeId="urn:microsoft.com/office/officeart/2005/8/quickstyle/3d3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131CA4-9045-4EA4-B694-C83B62369859}">
      <dgm:prSet/>
      <dgm:spPr/>
      <dgm:t>
        <a:bodyPr/>
        <a:lstStyle/>
        <a:p>
          <a:r>
            <a:rPr lang="en-US" dirty="0"/>
            <a:t>With Mask</a:t>
          </a:r>
        </a:p>
      </dgm:t>
    </dgm:pt>
    <dgm:pt modelId="{7BD64F82-E727-4DFF-BFDA-B1D1B87ECE92}" type="parTrans" cxnId="{D7799B35-13BE-4D2A-8354-FF402987AD1E}">
      <dgm:prSet/>
      <dgm:spPr/>
      <dgm:t>
        <a:bodyPr/>
        <a:lstStyle/>
        <a:p>
          <a:endParaRPr lang="en-US"/>
        </a:p>
      </dgm:t>
    </dgm:pt>
    <dgm:pt modelId="{0204BC8C-2F89-49E8-A14A-0202347ECA0A}" type="sibTrans" cxnId="{D7799B35-13BE-4D2A-8354-FF402987AD1E}">
      <dgm:prSet/>
      <dgm:spPr/>
      <dgm:t>
        <a:bodyPr/>
        <a:lstStyle/>
        <a:p>
          <a:endParaRPr lang="en-US"/>
        </a:p>
      </dgm:t>
    </dgm:pt>
    <dgm:pt modelId="{78BD9E7C-E265-4553-B2A1-A4090CEEA777}" type="pres">
      <dgm:prSet presAssocID="{B4DC8B61-1B0D-4938-B08A-2618E5547419}" presName="linear" presStyleCnt="0">
        <dgm:presLayoutVars>
          <dgm:animLvl val="lvl"/>
          <dgm:resizeHandles val="exact"/>
        </dgm:presLayoutVars>
      </dgm:prSet>
      <dgm:spPr/>
    </dgm:pt>
    <dgm:pt modelId="{B3522662-853E-44F8-B437-0233566E8CDE}" type="pres">
      <dgm:prSet presAssocID="{FD131CA4-9045-4EA4-B694-C83B6236985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7799B35-13BE-4D2A-8354-FF402987AD1E}" srcId="{B4DC8B61-1B0D-4938-B08A-2618E5547419}" destId="{FD131CA4-9045-4EA4-B694-C83B62369859}" srcOrd="0" destOrd="0" parTransId="{7BD64F82-E727-4DFF-BFDA-B1D1B87ECE92}" sibTransId="{0204BC8C-2F89-49E8-A14A-0202347ECA0A}"/>
    <dgm:cxn modelId="{E2200C4C-D2A7-47E4-88CB-6B6C2FBC427E}" type="presOf" srcId="{B4DC8B61-1B0D-4938-B08A-2618E5547419}" destId="{78BD9E7C-E265-4553-B2A1-A4090CEEA777}" srcOrd="0" destOrd="0" presId="urn:microsoft.com/office/officeart/2005/8/layout/vList2"/>
    <dgm:cxn modelId="{446332B7-531F-4A99-9377-7E9C90FD0BB2}" type="presOf" srcId="{FD131CA4-9045-4EA4-B694-C83B62369859}" destId="{B3522662-853E-44F8-B437-0233566E8CDE}" srcOrd="0" destOrd="0" presId="urn:microsoft.com/office/officeart/2005/8/layout/vList2"/>
    <dgm:cxn modelId="{7A79DA90-6040-47AC-BCBA-8D498F81C866}" type="presParOf" srcId="{78BD9E7C-E265-4553-B2A1-A4090CEEA777}" destId="{B3522662-853E-44F8-B437-0233566E8CD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0545B28-2773-4A9A-8DD9-131882E977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830E7A-59C2-4358-BBF8-84D60F29F940}">
      <dgm:prSet custT="1"/>
      <dgm:spPr/>
      <dgm:t>
        <a:bodyPr/>
        <a:lstStyle/>
        <a:p>
          <a:r>
            <a:rPr lang="en-IN" sz="2500"/>
            <a:t>Model Comparison</a:t>
          </a:r>
          <a:endParaRPr lang="en-US" sz="2500"/>
        </a:p>
      </dgm:t>
    </dgm:pt>
    <dgm:pt modelId="{F257B9F4-972C-4B54-8581-87E6BD121351}" type="parTrans" cxnId="{A7345A80-D122-4291-BC23-4B9B123D8C2E}">
      <dgm:prSet/>
      <dgm:spPr/>
      <dgm:t>
        <a:bodyPr/>
        <a:lstStyle/>
        <a:p>
          <a:endParaRPr lang="en-US"/>
        </a:p>
      </dgm:t>
    </dgm:pt>
    <dgm:pt modelId="{E4D59CAC-17DE-41A6-A68F-C36E6BD7C6D1}" type="sibTrans" cxnId="{A7345A80-D122-4291-BC23-4B9B123D8C2E}">
      <dgm:prSet/>
      <dgm:spPr/>
      <dgm:t>
        <a:bodyPr/>
        <a:lstStyle/>
        <a:p>
          <a:endParaRPr lang="en-US"/>
        </a:p>
      </dgm:t>
    </dgm:pt>
    <dgm:pt modelId="{B6F15E00-2D2D-40D6-A414-E4D3691938EC}" type="pres">
      <dgm:prSet presAssocID="{C0545B28-2773-4A9A-8DD9-131882E977B2}" presName="linear" presStyleCnt="0">
        <dgm:presLayoutVars>
          <dgm:animLvl val="lvl"/>
          <dgm:resizeHandles val="exact"/>
        </dgm:presLayoutVars>
      </dgm:prSet>
      <dgm:spPr/>
    </dgm:pt>
    <dgm:pt modelId="{77F969B5-4D71-4428-8A57-D76B61E1F899}" type="pres">
      <dgm:prSet presAssocID="{3A830E7A-59C2-4358-BBF8-84D60F29F94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7345A80-D122-4291-BC23-4B9B123D8C2E}" srcId="{C0545B28-2773-4A9A-8DD9-131882E977B2}" destId="{3A830E7A-59C2-4358-BBF8-84D60F29F940}" srcOrd="0" destOrd="0" parTransId="{F257B9F4-972C-4B54-8581-87E6BD121351}" sibTransId="{E4D59CAC-17DE-41A6-A68F-C36E6BD7C6D1}"/>
    <dgm:cxn modelId="{29C2828C-F539-43FC-8834-BF4D9CADC627}" type="presOf" srcId="{C0545B28-2773-4A9A-8DD9-131882E977B2}" destId="{B6F15E00-2D2D-40D6-A414-E4D3691938EC}" srcOrd="0" destOrd="0" presId="urn:microsoft.com/office/officeart/2005/8/layout/vList2"/>
    <dgm:cxn modelId="{B121FBA1-0C69-4A5F-AC74-21B52AC6412B}" type="presOf" srcId="{3A830E7A-59C2-4358-BBF8-84D60F29F940}" destId="{77F969B5-4D71-4428-8A57-D76B61E1F899}" srcOrd="0" destOrd="0" presId="urn:microsoft.com/office/officeart/2005/8/layout/vList2"/>
    <dgm:cxn modelId="{C150EE50-F1C3-43C9-85FF-0915E26D61A2}" type="presParOf" srcId="{B6F15E00-2D2D-40D6-A414-E4D3691938EC}" destId="{77F969B5-4D71-4428-8A57-D76B61E1F89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6564F0D-DE09-43C9-AF09-D8E8515627A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AFFA3F-5B6E-4CBB-8EE8-A59A658DE0A5}">
      <dgm:prSet custT="1"/>
      <dgm:spPr/>
      <dgm:t>
        <a:bodyPr/>
        <a:lstStyle/>
        <a:p>
          <a:r>
            <a:rPr lang="en-US" sz="2500" b="0" i="0" dirty="0"/>
            <a:t>Results – Performance- Observation</a:t>
          </a:r>
          <a:endParaRPr lang="en-US" sz="2500" dirty="0"/>
        </a:p>
      </dgm:t>
    </dgm:pt>
    <dgm:pt modelId="{CFA66C74-97BA-4D14-8E67-31A2867E0430}" type="parTrans" cxnId="{4EC0D97D-50FC-408B-931A-1C68ECD81FAC}">
      <dgm:prSet/>
      <dgm:spPr/>
      <dgm:t>
        <a:bodyPr/>
        <a:lstStyle/>
        <a:p>
          <a:endParaRPr lang="en-US"/>
        </a:p>
      </dgm:t>
    </dgm:pt>
    <dgm:pt modelId="{4CEA4735-5CF4-4F26-9745-56E7B879DB3C}" type="sibTrans" cxnId="{4EC0D97D-50FC-408B-931A-1C68ECD81FAC}">
      <dgm:prSet/>
      <dgm:spPr/>
      <dgm:t>
        <a:bodyPr/>
        <a:lstStyle/>
        <a:p>
          <a:endParaRPr lang="en-US"/>
        </a:p>
      </dgm:t>
    </dgm:pt>
    <dgm:pt modelId="{CFF2F704-B511-4949-BE49-AB068E02F5B7}" type="pres">
      <dgm:prSet presAssocID="{56564F0D-DE09-43C9-AF09-D8E8515627AB}" presName="linear" presStyleCnt="0">
        <dgm:presLayoutVars>
          <dgm:animLvl val="lvl"/>
          <dgm:resizeHandles val="exact"/>
        </dgm:presLayoutVars>
      </dgm:prSet>
      <dgm:spPr/>
    </dgm:pt>
    <dgm:pt modelId="{420B72E3-1BE6-40A2-84C6-2D3C7B2F5A31}" type="pres">
      <dgm:prSet presAssocID="{45AFFA3F-5B6E-4CBB-8EE8-A59A658DE0A5}" presName="parentText" presStyleLbl="node1" presStyleIdx="0" presStyleCnt="1" custLinFactNeighborX="-17102" custLinFactNeighborY="-44404">
        <dgm:presLayoutVars>
          <dgm:chMax val="0"/>
          <dgm:bulletEnabled val="1"/>
        </dgm:presLayoutVars>
      </dgm:prSet>
      <dgm:spPr/>
    </dgm:pt>
  </dgm:ptLst>
  <dgm:cxnLst>
    <dgm:cxn modelId="{61ACA423-F630-450A-8648-C59F3A9DC67E}" type="presOf" srcId="{56564F0D-DE09-43C9-AF09-D8E8515627AB}" destId="{CFF2F704-B511-4949-BE49-AB068E02F5B7}" srcOrd="0" destOrd="0" presId="urn:microsoft.com/office/officeart/2005/8/layout/vList2"/>
    <dgm:cxn modelId="{4EC0D97D-50FC-408B-931A-1C68ECD81FAC}" srcId="{56564F0D-DE09-43C9-AF09-D8E8515627AB}" destId="{45AFFA3F-5B6E-4CBB-8EE8-A59A658DE0A5}" srcOrd="0" destOrd="0" parTransId="{CFA66C74-97BA-4D14-8E67-31A2867E0430}" sibTransId="{4CEA4735-5CF4-4F26-9745-56E7B879DB3C}"/>
    <dgm:cxn modelId="{991EA187-694D-429D-A066-DA2C12A4A147}" type="presOf" srcId="{45AFFA3F-5B6E-4CBB-8EE8-A59A658DE0A5}" destId="{420B72E3-1BE6-40A2-84C6-2D3C7B2F5A31}" srcOrd="0" destOrd="0" presId="urn:microsoft.com/office/officeart/2005/8/layout/vList2"/>
    <dgm:cxn modelId="{59DD6E09-7604-4830-8C7B-730D0075242B}" type="presParOf" srcId="{CFF2F704-B511-4949-BE49-AB068E02F5B7}" destId="{420B72E3-1BE6-40A2-84C6-2D3C7B2F5A3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6724A63-F2A3-4533-9171-30DB9C08B94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BE0CC5-14C6-4780-BF60-FD977D249D3D}">
      <dgm:prSet/>
      <dgm:spPr/>
      <dgm:t>
        <a:bodyPr/>
        <a:lstStyle/>
        <a:p>
          <a:r>
            <a:rPr lang="en-US"/>
            <a:t>Confusion Matrix</a:t>
          </a:r>
        </a:p>
      </dgm:t>
    </dgm:pt>
    <dgm:pt modelId="{0DBBF50D-93A7-4D71-9EE1-013D7977CE58}" type="parTrans" cxnId="{4E1DCAE6-87F5-4503-B10D-4EEA60E655E4}">
      <dgm:prSet/>
      <dgm:spPr/>
      <dgm:t>
        <a:bodyPr/>
        <a:lstStyle/>
        <a:p>
          <a:endParaRPr lang="en-US"/>
        </a:p>
      </dgm:t>
    </dgm:pt>
    <dgm:pt modelId="{20E81B35-8126-4B06-B39C-CE71BD61F04B}" type="sibTrans" cxnId="{4E1DCAE6-87F5-4503-B10D-4EEA60E655E4}">
      <dgm:prSet/>
      <dgm:spPr/>
      <dgm:t>
        <a:bodyPr/>
        <a:lstStyle/>
        <a:p>
          <a:endParaRPr lang="en-US"/>
        </a:p>
      </dgm:t>
    </dgm:pt>
    <dgm:pt modelId="{1C8A180E-6430-4DD4-A2A3-27440E9AC1D7}" type="pres">
      <dgm:prSet presAssocID="{66724A63-F2A3-4533-9171-30DB9C08B947}" presName="linear" presStyleCnt="0">
        <dgm:presLayoutVars>
          <dgm:animLvl val="lvl"/>
          <dgm:resizeHandles val="exact"/>
        </dgm:presLayoutVars>
      </dgm:prSet>
      <dgm:spPr/>
    </dgm:pt>
    <dgm:pt modelId="{0AD4A7E4-0B94-46D8-B352-6026B2852F96}" type="pres">
      <dgm:prSet presAssocID="{7DBE0CC5-14C6-4780-BF60-FD977D249D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FCA341F-AE75-4695-BBBB-38BC28902DBA}" type="presOf" srcId="{66724A63-F2A3-4533-9171-30DB9C08B947}" destId="{1C8A180E-6430-4DD4-A2A3-27440E9AC1D7}" srcOrd="0" destOrd="0" presId="urn:microsoft.com/office/officeart/2005/8/layout/vList2"/>
    <dgm:cxn modelId="{B419D759-3E25-4F7E-994D-73B5CCEF65D8}" type="presOf" srcId="{7DBE0CC5-14C6-4780-BF60-FD977D249D3D}" destId="{0AD4A7E4-0B94-46D8-B352-6026B2852F96}" srcOrd="0" destOrd="0" presId="urn:microsoft.com/office/officeart/2005/8/layout/vList2"/>
    <dgm:cxn modelId="{4E1DCAE6-87F5-4503-B10D-4EEA60E655E4}" srcId="{66724A63-F2A3-4533-9171-30DB9C08B947}" destId="{7DBE0CC5-14C6-4780-BF60-FD977D249D3D}" srcOrd="0" destOrd="0" parTransId="{0DBBF50D-93A7-4D71-9EE1-013D7977CE58}" sibTransId="{20E81B35-8126-4B06-B39C-CE71BD61F04B}"/>
    <dgm:cxn modelId="{56663C8D-91F4-4A71-BE4C-9F6A39C8591F}" type="presParOf" srcId="{1C8A180E-6430-4DD4-A2A3-27440E9AC1D7}" destId="{0AD4A7E4-0B94-46D8-B352-6026B2852F9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A81114B-60D3-4481-9F87-B52B62ECF6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BB0E78-D86A-4CFC-A738-858881872E9E}">
      <dgm:prSet custT="1"/>
      <dgm:spPr/>
      <dgm:t>
        <a:bodyPr/>
        <a:lstStyle/>
        <a:p>
          <a:r>
            <a:rPr lang="en-US" sz="2500" b="0" i="0" dirty="0"/>
            <a:t>Results - Time</a:t>
          </a:r>
          <a:endParaRPr lang="en-US" sz="2500" dirty="0"/>
        </a:p>
      </dgm:t>
    </dgm:pt>
    <dgm:pt modelId="{A1D21010-B6E4-4C77-B475-119EDE225D66}" type="parTrans" cxnId="{A1761C67-E822-4F94-A36D-9B142D7C4FA0}">
      <dgm:prSet/>
      <dgm:spPr/>
      <dgm:t>
        <a:bodyPr/>
        <a:lstStyle/>
        <a:p>
          <a:endParaRPr lang="en-US"/>
        </a:p>
      </dgm:t>
    </dgm:pt>
    <dgm:pt modelId="{550B9149-D514-4BEE-8E6B-8A6491CB9747}" type="sibTrans" cxnId="{A1761C67-E822-4F94-A36D-9B142D7C4FA0}">
      <dgm:prSet/>
      <dgm:spPr/>
      <dgm:t>
        <a:bodyPr/>
        <a:lstStyle/>
        <a:p>
          <a:endParaRPr lang="en-US"/>
        </a:p>
      </dgm:t>
    </dgm:pt>
    <dgm:pt modelId="{984B7230-5772-468B-B884-60B0113F5515}" type="pres">
      <dgm:prSet presAssocID="{9A81114B-60D3-4481-9F87-B52B62ECF65B}" presName="linear" presStyleCnt="0">
        <dgm:presLayoutVars>
          <dgm:animLvl val="lvl"/>
          <dgm:resizeHandles val="exact"/>
        </dgm:presLayoutVars>
      </dgm:prSet>
      <dgm:spPr/>
    </dgm:pt>
    <dgm:pt modelId="{49C72D4B-5B2D-4BE2-8216-1F76B158F25C}" type="pres">
      <dgm:prSet presAssocID="{4CBB0E78-D86A-4CFC-A738-858881872E9E}" presName="parentText" presStyleLbl="node1" presStyleIdx="0" presStyleCnt="1" custScaleX="64847" custLinFactNeighborX="536">
        <dgm:presLayoutVars>
          <dgm:chMax val="0"/>
          <dgm:bulletEnabled val="1"/>
        </dgm:presLayoutVars>
      </dgm:prSet>
      <dgm:spPr/>
    </dgm:pt>
  </dgm:ptLst>
  <dgm:cxnLst>
    <dgm:cxn modelId="{A2209D25-0BB1-48B5-A0E9-28E03DD00F3E}" type="presOf" srcId="{4CBB0E78-D86A-4CFC-A738-858881872E9E}" destId="{49C72D4B-5B2D-4BE2-8216-1F76B158F25C}" srcOrd="0" destOrd="0" presId="urn:microsoft.com/office/officeart/2005/8/layout/vList2"/>
    <dgm:cxn modelId="{BB57E142-3FFF-44BF-B707-DBCCEED07CE8}" type="presOf" srcId="{9A81114B-60D3-4481-9F87-B52B62ECF65B}" destId="{984B7230-5772-468B-B884-60B0113F5515}" srcOrd="0" destOrd="0" presId="urn:microsoft.com/office/officeart/2005/8/layout/vList2"/>
    <dgm:cxn modelId="{A1761C67-E822-4F94-A36D-9B142D7C4FA0}" srcId="{9A81114B-60D3-4481-9F87-B52B62ECF65B}" destId="{4CBB0E78-D86A-4CFC-A738-858881872E9E}" srcOrd="0" destOrd="0" parTransId="{A1D21010-B6E4-4C77-B475-119EDE225D66}" sibTransId="{550B9149-D514-4BEE-8E6B-8A6491CB9747}"/>
    <dgm:cxn modelId="{725F7723-BD26-4936-85C4-6C32C0FFFBD9}" type="presParOf" srcId="{984B7230-5772-468B-B884-60B0113F5515}" destId="{49C72D4B-5B2D-4BE2-8216-1F76B158F2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45CC83-9160-4628-AF1A-99938B68BE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A2C4C90-E850-4947-BE08-62E13784B93D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ABA8D058-4DF1-4A11-9214-C7E2A9DCE89A}" type="parTrans" cxnId="{0440A196-30DC-4EA2-93BE-823200E00778}">
      <dgm:prSet/>
      <dgm:spPr/>
      <dgm:t>
        <a:bodyPr/>
        <a:lstStyle/>
        <a:p>
          <a:endParaRPr lang="en-US"/>
        </a:p>
      </dgm:t>
    </dgm:pt>
    <dgm:pt modelId="{F63E615B-8DF7-4507-BC22-049650BE00CF}" type="sibTrans" cxnId="{0440A196-30DC-4EA2-93BE-823200E00778}">
      <dgm:prSet/>
      <dgm:spPr/>
      <dgm:t>
        <a:bodyPr/>
        <a:lstStyle/>
        <a:p>
          <a:endParaRPr lang="en-US"/>
        </a:p>
      </dgm:t>
    </dgm:pt>
    <dgm:pt modelId="{8BBF7086-A250-442F-92D1-A2250C9D9B14}" type="pres">
      <dgm:prSet presAssocID="{9445CC83-9160-4628-AF1A-99938B68BE6C}" presName="linear" presStyleCnt="0">
        <dgm:presLayoutVars>
          <dgm:animLvl val="lvl"/>
          <dgm:resizeHandles val="exact"/>
        </dgm:presLayoutVars>
      </dgm:prSet>
      <dgm:spPr/>
    </dgm:pt>
    <dgm:pt modelId="{552B69DC-2C69-4754-883B-BBF464001519}" type="pres">
      <dgm:prSet presAssocID="{EA2C4C90-E850-4947-BE08-62E13784B9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3BC8277-D129-4350-AC89-71E1D1BF7147}" type="presOf" srcId="{EA2C4C90-E850-4947-BE08-62E13784B93D}" destId="{552B69DC-2C69-4754-883B-BBF464001519}" srcOrd="0" destOrd="0" presId="urn:microsoft.com/office/officeart/2005/8/layout/vList2"/>
    <dgm:cxn modelId="{7003EE58-B659-4D21-832D-5C645BB19D75}" type="presOf" srcId="{9445CC83-9160-4628-AF1A-99938B68BE6C}" destId="{8BBF7086-A250-442F-92D1-A2250C9D9B14}" srcOrd="0" destOrd="0" presId="urn:microsoft.com/office/officeart/2005/8/layout/vList2"/>
    <dgm:cxn modelId="{0440A196-30DC-4EA2-93BE-823200E00778}" srcId="{9445CC83-9160-4628-AF1A-99938B68BE6C}" destId="{EA2C4C90-E850-4947-BE08-62E13784B93D}" srcOrd="0" destOrd="0" parTransId="{ABA8D058-4DF1-4A11-9214-C7E2A9DCE89A}" sibTransId="{F63E615B-8DF7-4507-BC22-049650BE00CF}"/>
    <dgm:cxn modelId="{24AB0FDB-9B10-44FE-8907-CAD2121CB6F8}" type="presParOf" srcId="{8BBF7086-A250-442F-92D1-A2250C9D9B14}" destId="{552B69DC-2C69-4754-883B-BBF46400151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65E0D46-F876-47D3-9560-F6F5C30CDB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B6E1EC-9DFA-48D8-BDA0-A8C76BC563C5}">
      <dgm:prSet/>
      <dgm:spPr/>
      <dgm:t>
        <a:bodyPr/>
        <a:lstStyle/>
        <a:p>
          <a:r>
            <a:rPr lang="en-US" b="0" i="0" dirty="0"/>
            <a:t>What could be future extensions of your work?</a:t>
          </a:r>
          <a:endParaRPr lang="en-US" dirty="0"/>
        </a:p>
      </dgm:t>
    </dgm:pt>
    <dgm:pt modelId="{793E8A36-626D-4F25-9501-74A57238B3D0}" type="parTrans" cxnId="{DDFF5336-31B9-495A-A8E6-941B677E23B6}">
      <dgm:prSet/>
      <dgm:spPr/>
      <dgm:t>
        <a:bodyPr/>
        <a:lstStyle/>
        <a:p>
          <a:endParaRPr lang="en-US"/>
        </a:p>
      </dgm:t>
    </dgm:pt>
    <dgm:pt modelId="{31755656-171B-407B-9AE7-5F55020BC25D}" type="sibTrans" cxnId="{DDFF5336-31B9-495A-A8E6-941B677E23B6}">
      <dgm:prSet/>
      <dgm:spPr/>
      <dgm:t>
        <a:bodyPr/>
        <a:lstStyle/>
        <a:p>
          <a:endParaRPr lang="en-US"/>
        </a:p>
      </dgm:t>
    </dgm:pt>
    <dgm:pt modelId="{3C743FC2-7D9F-42AD-94D6-616278BE08C6}" type="pres">
      <dgm:prSet presAssocID="{F65E0D46-F876-47D3-9560-F6F5C30CDB3B}" presName="linear" presStyleCnt="0">
        <dgm:presLayoutVars>
          <dgm:animLvl val="lvl"/>
          <dgm:resizeHandles val="exact"/>
        </dgm:presLayoutVars>
      </dgm:prSet>
      <dgm:spPr/>
    </dgm:pt>
    <dgm:pt modelId="{31911244-7E44-4813-9183-FD134056A0C4}" type="pres">
      <dgm:prSet presAssocID="{9BB6E1EC-9DFA-48D8-BDA0-A8C76BC563C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DFF5336-31B9-495A-A8E6-941B677E23B6}" srcId="{F65E0D46-F876-47D3-9560-F6F5C30CDB3B}" destId="{9BB6E1EC-9DFA-48D8-BDA0-A8C76BC563C5}" srcOrd="0" destOrd="0" parTransId="{793E8A36-626D-4F25-9501-74A57238B3D0}" sibTransId="{31755656-171B-407B-9AE7-5F55020BC25D}"/>
    <dgm:cxn modelId="{0B9CF06E-B33D-4E58-AB8F-ACB09978E962}" type="presOf" srcId="{F65E0D46-F876-47D3-9560-F6F5C30CDB3B}" destId="{3C743FC2-7D9F-42AD-94D6-616278BE08C6}" srcOrd="0" destOrd="0" presId="urn:microsoft.com/office/officeart/2005/8/layout/vList2"/>
    <dgm:cxn modelId="{4B891754-12B5-4C0A-BD84-7ADDA9DDB10C}" type="presOf" srcId="{9BB6E1EC-9DFA-48D8-BDA0-A8C76BC563C5}" destId="{31911244-7E44-4813-9183-FD134056A0C4}" srcOrd="0" destOrd="0" presId="urn:microsoft.com/office/officeart/2005/8/layout/vList2"/>
    <dgm:cxn modelId="{C4FE7974-BF5B-4732-A431-7F1BA5EAF4ED}" type="presParOf" srcId="{3C743FC2-7D9F-42AD-94D6-616278BE08C6}" destId="{31911244-7E44-4813-9183-FD134056A0C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680695E-015F-4B5E-B15C-43CA3D71EBA9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656F1-7E1D-473D-9B01-8BE2AA3D54E0}">
      <dgm:prSet/>
      <dgm:spPr/>
      <dgm:t>
        <a:bodyPr/>
        <a:lstStyle/>
        <a:p>
          <a:r>
            <a:rPr lang="en-US"/>
            <a:t>Optimizing CNN architectures further.</a:t>
          </a:r>
        </a:p>
      </dgm:t>
    </dgm:pt>
    <dgm:pt modelId="{2A95A366-B698-4B6E-B4EF-F276006B508D}" type="parTrans" cxnId="{F324DB01-8553-4CDA-BF1F-93395DD2A8BE}">
      <dgm:prSet/>
      <dgm:spPr/>
      <dgm:t>
        <a:bodyPr/>
        <a:lstStyle/>
        <a:p>
          <a:endParaRPr lang="en-US"/>
        </a:p>
      </dgm:t>
    </dgm:pt>
    <dgm:pt modelId="{95D7326C-215F-44FA-92B3-DD7B1BA7A978}" type="sibTrans" cxnId="{F324DB01-8553-4CDA-BF1F-93395DD2A8BE}">
      <dgm:prSet/>
      <dgm:spPr/>
      <dgm:t>
        <a:bodyPr/>
        <a:lstStyle/>
        <a:p>
          <a:endParaRPr lang="en-US"/>
        </a:p>
      </dgm:t>
    </dgm:pt>
    <dgm:pt modelId="{A52B7A57-E967-4010-8526-C108F2191516}">
      <dgm:prSet/>
      <dgm:spPr/>
      <dgm:t>
        <a:bodyPr/>
        <a:lstStyle/>
        <a:p>
          <a:r>
            <a:rPr lang="en-US"/>
            <a:t>Integrating real-time deployment using TensorFlow Lite.</a:t>
          </a:r>
        </a:p>
      </dgm:t>
    </dgm:pt>
    <dgm:pt modelId="{7B524939-9AF2-4272-94F0-D681B9037DDC}" type="parTrans" cxnId="{850CB46F-D953-447A-9DBC-5FA8A4446350}">
      <dgm:prSet/>
      <dgm:spPr/>
      <dgm:t>
        <a:bodyPr/>
        <a:lstStyle/>
        <a:p>
          <a:endParaRPr lang="en-US"/>
        </a:p>
      </dgm:t>
    </dgm:pt>
    <dgm:pt modelId="{D54C588B-69A6-4657-8E61-A7FD80C2ACD4}" type="sibTrans" cxnId="{850CB46F-D953-447A-9DBC-5FA8A4446350}">
      <dgm:prSet/>
      <dgm:spPr/>
      <dgm:t>
        <a:bodyPr/>
        <a:lstStyle/>
        <a:p>
          <a:endParaRPr lang="en-US"/>
        </a:p>
      </dgm:t>
    </dgm:pt>
    <dgm:pt modelId="{73C772C3-2087-48B1-B075-A6D6FBB101C8}">
      <dgm:prSet/>
      <dgm:spPr/>
      <dgm:t>
        <a:bodyPr/>
        <a:lstStyle/>
        <a:p>
          <a:r>
            <a:rPr lang="en-US"/>
            <a:t>Expanding dataset for better generalization.</a:t>
          </a:r>
        </a:p>
      </dgm:t>
    </dgm:pt>
    <dgm:pt modelId="{F360577F-DBB0-4705-B48E-F29E2836AFB0}" type="parTrans" cxnId="{9E19FD6A-0B5C-495C-8042-E72EE502F87E}">
      <dgm:prSet/>
      <dgm:spPr/>
      <dgm:t>
        <a:bodyPr/>
        <a:lstStyle/>
        <a:p>
          <a:endParaRPr lang="en-US"/>
        </a:p>
      </dgm:t>
    </dgm:pt>
    <dgm:pt modelId="{7E0F5F9C-52B2-4646-99B6-F437B1478826}" type="sibTrans" cxnId="{9E19FD6A-0B5C-495C-8042-E72EE502F87E}">
      <dgm:prSet/>
      <dgm:spPr/>
      <dgm:t>
        <a:bodyPr/>
        <a:lstStyle/>
        <a:p>
          <a:endParaRPr lang="en-US"/>
        </a:p>
      </dgm:t>
    </dgm:pt>
    <dgm:pt modelId="{E4C11510-DF4F-4F19-9530-65C0CF372FC2}" type="pres">
      <dgm:prSet presAssocID="{6680695E-015F-4B5E-B15C-43CA3D71EBA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46DCAF8-C36F-4FDF-B9D5-DA151057C619}" type="pres">
      <dgm:prSet presAssocID="{6680695E-015F-4B5E-B15C-43CA3D71EBA9}" presName="cycle" presStyleCnt="0"/>
      <dgm:spPr/>
    </dgm:pt>
    <dgm:pt modelId="{ECF79A7B-CB5A-4759-A40C-AD33E0962737}" type="pres">
      <dgm:prSet presAssocID="{6680695E-015F-4B5E-B15C-43CA3D71EBA9}" presName="centerShape" presStyleCnt="0"/>
      <dgm:spPr/>
    </dgm:pt>
    <dgm:pt modelId="{0D3C838A-3986-4CEC-B54A-975A67530233}" type="pres">
      <dgm:prSet presAssocID="{6680695E-015F-4B5E-B15C-43CA3D71EBA9}" presName="connSite" presStyleLbl="node1" presStyleIdx="0" presStyleCnt="4"/>
      <dgm:spPr/>
    </dgm:pt>
    <dgm:pt modelId="{DDB9E146-48A0-4B1F-BB29-2ABF63BB49C7}" type="pres">
      <dgm:prSet presAssocID="{6680695E-015F-4B5E-B15C-43CA3D71EBA9}" presName="visible" presStyleLbl="node1" presStyleIdx="0" presStyleCnt="4" custLinFactNeighborX="-18150" custLinFactNeighborY="312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E0653373-FFF0-4AAB-9D97-5236F9BE1D5D}" type="pres">
      <dgm:prSet presAssocID="{2A95A366-B698-4B6E-B4EF-F276006B508D}" presName="Name25" presStyleLbl="parChTrans1D1" presStyleIdx="0" presStyleCnt="3"/>
      <dgm:spPr/>
    </dgm:pt>
    <dgm:pt modelId="{0DD0D7E9-DD5B-46AA-A953-B6F677BD1DAC}" type="pres">
      <dgm:prSet presAssocID="{3DE656F1-7E1D-473D-9B01-8BE2AA3D54E0}" presName="node" presStyleCnt="0"/>
      <dgm:spPr/>
    </dgm:pt>
    <dgm:pt modelId="{CDE75AEB-EBEB-4F60-9CE1-E53514F05B8B}" type="pres">
      <dgm:prSet presAssocID="{3DE656F1-7E1D-473D-9B01-8BE2AA3D54E0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8650B465-4C2F-4552-AF4F-66F0C50625DD}" type="pres">
      <dgm:prSet presAssocID="{3DE656F1-7E1D-473D-9B01-8BE2AA3D54E0}" presName="childNode" presStyleLbl="revTx" presStyleIdx="0" presStyleCnt="0">
        <dgm:presLayoutVars>
          <dgm:bulletEnabled val="1"/>
        </dgm:presLayoutVars>
      </dgm:prSet>
      <dgm:spPr/>
    </dgm:pt>
    <dgm:pt modelId="{7D68C079-6BCA-49F5-A86D-39D4C8A19B9F}" type="pres">
      <dgm:prSet presAssocID="{7B524939-9AF2-4272-94F0-D681B9037DDC}" presName="Name25" presStyleLbl="parChTrans1D1" presStyleIdx="1" presStyleCnt="3"/>
      <dgm:spPr/>
    </dgm:pt>
    <dgm:pt modelId="{D7CA38F9-7CF9-475F-9104-68F1FD728102}" type="pres">
      <dgm:prSet presAssocID="{A52B7A57-E967-4010-8526-C108F2191516}" presName="node" presStyleCnt="0"/>
      <dgm:spPr/>
    </dgm:pt>
    <dgm:pt modelId="{CB757E04-EBD4-4178-A894-C9A602C640DF}" type="pres">
      <dgm:prSet presAssocID="{A52B7A57-E967-4010-8526-C108F2191516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D0077B43-DC97-4FF4-95B0-9701930ABE46}" type="pres">
      <dgm:prSet presAssocID="{A52B7A57-E967-4010-8526-C108F2191516}" presName="childNode" presStyleLbl="revTx" presStyleIdx="0" presStyleCnt="0">
        <dgm:presLayoutVars>
          <dgm:bulletEnabled val="1"/>
        </dgm:presLayoutVars>
      </dgm:prSet>
      <dgm:spPr/>
    </dgm:pt>
    <dgm:pt modelId="{58B6032A-D4EB-4F80-A8B1-7078AC7369BA}" type="pres">
      <dgm:prSet presAssocID="{F360577F-DBB0-4705-B48E-F29E2836AFB0}" presName="Name25" presStyleLbl="parChTrans1D1" presStyleIdx="2" presStyleCnt="3"/>
      <dgm:spPr/>
    </dgm:pt>
    <dgm:pt modelId="{46968B78-6BE1-45AD-BEFB-E8AB67AB11A4}" type="pres">
      <dgm:prSet presAssocID="{73C772C3-2087-48B1-B075-A6D6FBB101C8}" presName="node" presStyleCnt="0"/>
      <dgm:spPr/>
    </dgm:pt>
    <dgm:pt modelId="{BAC6A1F0-B349-4D31-99CC-1317BB98E6F7}" type="pres">
      <dgm:prSet presAssocID="{73C772C3-2087-48B1-B075-A6D6FBB101C8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03B770B4-3BDB-4D4D-A732-4E5A406B143F}" type="pres">
      <dgm:prSet presAssocID="{73C772C3-2087-48B1-B075-A6D6FBB101C8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F324DB01-8553-4CDA-BF1F-93395DD2A8BE}" srcId="{6680695E-015F-4B5E-B15C-43CA3D71EBA9}" destId="{3DE656F1-7E1D-473D-9B01-8BE2AA3D54E0}" srcOrd="0" destOrd="0" parTransId="{2A95A366-B698-4B6E-B4EF-F276006B508D}" sibTransId="{95D7326C-215F-44FA-92B3-DD7B1BA7A978}"/>
    <dgm:cxn modelId="{CB710011-8A25-4BDF-9706-5A01D00C4EC4}" type="presOf" srcId="{7B524939-9AF2-4272-94F0-D681B9037DDC}" destId="{7D68C079-6BCA-49F5-A86D-39D4C8A19B9F}" srcOrd="0" destOrd="0" presId="urn:microsoft.com/office/officeart/2005/8/layout/radial2"/>
    <dgm:cxn modelId="{B76C5B21-49A3-4286-B550-35A958EC2943}" type="presOf" srcId="{6680695E-015F-4B5E-B15C-43CA3D71EBA9}" destId="{E4C11510-DF4F-4F19-9530-65C0CF372FC2}" srcOrd="0" destOrd="0" presId="urn:microsoft.com/office/officeart/2005/8/layout/radial2"/>
    <dgm:cxn modelId="{CD9EAE21-81A8-4839-A908-7ED33D16D182}" type="presOf" srcId="{F360577F-DBB0-4705-B48E-F29E2836AFB0}" destId="{58B6032A-D4EB-4F80-A8B1-7078AC7369BA}" srcOrd="0" destOrd="0" presId="urn:microsoft.com/office/officeart/2005/8/layout/radial2"/>
    <dgm:cxn modelId="{A7DDA73F-DC8B-4AEE-8DC1-2BBBDFEB2BFE}" type="presOf" srcId="{73C772C3-2087-48B1-B075-A6D6FBB101C8}" destId="{BAC6A1F0-B349-4D31-99CC-1317BB98E6F7}" srcOrd="0" destOrd="0" presId="urn:microsoft.com/office/officeart/2005/8/layout/radial2"/>
    <dgm:cxn modelId="{9E19FD6A-0B5C-495C-8042-E72EE502F87E}" srcId="{6680695E-015F-4B5E-B15C-43CA3D71EBA9}" destId="{73C772C3-2087-48B1-B075-A6D6FBB101C8}" srcOrd="2" destOrd="0" parTransId="{F360577F-DBB0-4705-B48E-F29E2836AFB0}" sibTransId="{7E0F5F9C-52B2-4646-99B6-F437B1478826}"/>
    <dgm:cxn modelId="{850CB46F-D953-447A-9DBC-5FA8A4446350}" srcId="{6680695E-015F-4B5E-B15C-43CA3D71EBA9}" destId="{A52B7A57-E967-4010-8526-C108F2191516}" srcOrd="1" destOrd="0" parTransId="{7B524939-9AF2-4272-94F0-D681B9037DDC}" sibTransId="{D54C588B-69A6-4657-8E61-A7FD80C2ACD4}"/>
    <dgm:cxn modelId="{658A208B-7067-4F2B-8469-9962DFDA8F6F}" type="presOf" srcId="{2A95A366-B698-4B6E-B4EF-F276006B508D}" destId="{E0653373-FFF0-4AAB-9D97-5236F9BE1D5D}" srcOrd="0" destOrd="0" presId="urn:microsoft.com/office/officeart/2005/8/layout/radial2"/>
    <dgm:cxn modelId="{2588A196-7775-400B-8691-1F2DBE673D4C}" type="presOf" srcId="{A52B7A57-E967-4010-8526-C108F2191516}" destId="{CB757E04-EBD4-4178-A894-C9A602C640DF}" srcOrd="0" destOrd="0" presId="urn:microsoft.com/office/officeart/2005/8/layout/radial2"/>
    <dgm:cxn modelId="{A3DB69A5-C5C5-472F-9DDD-C7E821414ED7}" type="presOf" srcId="{3DE656F1-7E1D-473D-9B01-8BE2AA3D54E0}" destId="{CDE75AEB-EBEB-4F60-9CE1-E53514F05B8B}" srcOrd="0" destOrd="0" presId="urn:microsoft.com/office/officeart/2005/8/layout/radial2"/>
    <dgm:cxn modelId="{836AC908-1679-49A2-9D46-BDB6605F3CEF}" type="presParOf" srcId="{E4C11510-DF4F-4F19-9530-65C0CF372FC2}" destId="{A46DCAF8-C36F-4FDF-B9D5-DA151057C619}" srcOrd="0" destOrd="0" presId="urn:microsoft.com/office/officeart/2005/8/layout/radial2"/>
    <dgm:cxn modelId="{E176F229-8602-478C-9016-D3EDE63C630B}" type="presParOf" srcId="{A46DCAF8-C36F-4FDF-B9D5-DA151057C619}" destId="{ECF79A7B-CB5A-4759-A40C-AD33E0962737}" srcOrd="0" destOrd="0" presId="urn:microsoft.com/office/officeart/2005/8/layout/radial2"/>
    <dgm:cxn modelId="{556478EE-0167-4132-BB7F-5A2EA6D49849}" type="presParOf" srcId="{ECF79A7B-CB5A-4759-A40C-AD33E0962737}" destId="{0D3C838A-3986-4CEC-B54A-975A67530233}" srcOrd="0" destOrd="0" presId="urn:microsoft.com/office/officeart/2005/8/layout/radial2"/>
    <dgm:cxn modelId="{19B2215A-37C9-4BD5-AA68-169C92C39836}" type="presParOf" srcId="{ECF79A7B-CB5A-4759-A40C-AD33E0962737}" destId="{DDB9E146-48A0-4B1F-BB29-2ABF63BB49C7}" srcOrd="1" destOrd="0" presId="urn:microsoft.com/office/officeart/2005/8/layout/radial2"/>
    <dgm:cxn modelId="{F4FDE0FC-14EA-4191-8BC4-EE692740D8FF}" type="presParOf" srcId="{A46DCAF8-C36F-4FDF-B9D5-DA151057C619}" destId="{E0653373-FFF0-4AAB-9D97-5236F9BE1D5D}" srcOrd="1" destOrd="0" presId="urn:microsoft.com/office/officeart/2005/8/layout/radial2"/>
    <dgm:cxn modelId="{8A4FF62F-2E2A-4F6E-9C5A-6BDAF9CF9333}" type="presParOf" srcId="{A46DCAF8-C36F-4FDF-B9D5-DA151057C619}" destId="{0DD0D7E9-DD5B-46AA-A953-B6F677BD1DAC}" srcOrd="2" destOrd="0" presId="urn:microsoft.com/office/officeart/2005/8/layout/radial2"/>
    <dgm:cxn modelId="{89E22AEB-7874-497B-A930-76A8BE75DC40}" type="presParOf" srcId="{0DD0D7E9-DD5B-46AA-A953-B6F677BD1DAC}" destId="{CDE75AEB-EBEB-4F60-9CE1-E53514F05B8B}" srcOrd="0" destOrd="0" presId="urn:microsoft.com/office/officeart/2005/8/layout/radial2"/>
    <dgm:cxn modelId="{FDB05830-C401-4437-AE73-D6B35275A379}" type="presParOf" srcId="{0DD0D7E9-DD5B-46AA-A953-B6F677BD1DAC}" destId="{8650B465-4C2F-4552-AF4F-66F0C50625DD}" srcOrd="1" destOrd="0" presId="urn:microsoft.com/office/officeart/2005/8/layout/radial2"/>
    <dgm:cxn modelId="{D4EF4A90-9435-4020-A41E-5442BD90486E}" type="presParOf" srcId="{A46DCAF8-C36F-4FDF-B9D5-DA151057C619}" destId="{7D68C079-6BCA-49F5-A86D-39D4C8A19B9F}" srcOrd="3" destOrd="0" presId="urn:microsoft.com/office/officeart/2005/8/layout/radial2"/>
    <dgm:cxn modelId="{FBF69D60-DC4C-4176-BC07-3EF83C4240AF}" type="presParOf" srcId="{A46DCAF8-C36F-4FDF-B9D5-DA151057C619}" destId="{D7CA38F9-7CF9-475F-9104-68F1FD728102}" srcOrd="4" destOrd="0" presId="urn:microsoft.com/office/officeart/2005/8/layout/radial2"/>
    <dgm:cxn modelId="{1F7DC1E8-5A52-4461-B8D3-AA7FA1312DA6}" type="presParOf" srcId="{D7CA38F9-7CF9-475F-9104-68F1FD728102}" destId="{CB757E04-EBD4-4178-A894-C9A602C640DF}" srcOrd="0" destOrd="0" presId="urn:microsoft.com/office/officeart/2005/8/layout/radial2"/>
    <dgm:cxn modelId="{DE3EDECA-E19F-4838-9CB8-82E01D11DD3B}" type="presParOf" srcId="{D7CA38F9-7CF9-475F-9104-68F1FD728102}" destId="{D0077B43-DC97-4FF4-95B0-9701930ABE46}" srcOrd="1" destOrd="0" presId="urn:microsoft.com/office/officeart/2005/8/layout/radial2"/>
    <dgm:cxn modelId="{6FA74686-2E5D-4FC7-BF7F-1B9145A939E8}" type="presParOf" srcId="{A46DCAF8-C36F-4FDF-B9D5-DA151057C619}" destId="{58B6032A-D4EB-4F80-A8B1-7078AC7369BA}" srcOrd="5" destOrd="0" presId="urn:microsoft.com/office/officeart/2005/8/layout/radial2"/>
    <dgm:cxn modelId="{9F0C6577-275F-479B-828A-F655C60108B8}" type="presParOf" srcId="{A46DCAF8-C36F-4FDF-B9D5-DA151057C619}" destId="{46968B78-6BE1-45AD-BEFB-E8AB67AB11A4}" srcOrd="6" destOrd="0" presId="urn:microsoft.com/office/officeart/2005/8/layout/radial2"/>
    <dgm:cxn modelId="{0E90C100-703E-4160-ABD7-1D0825BD8083}" type="presParOf" srcId="{46968B78-6BE1-45AD-BEFB-E8AB67AB11A4}" destId="{BAC6A1F0-B349-4D31-99CC-1317BB98E6F7}" srcOrd="0" destOrd="0" presId="urn:microsoft.com/office/officeart/2005/8/layout/radial2"/>
    <dgm:cxn modelId="{D0B981B7-9E0B-4D2F-A3D8-F9C07BE755EA}" type="presParOf" srcId="{46968B78-6BE1-45AD-BEFB-E8AB67AB11A4}" destId="{03B770B4-3BDB-4D4D-A732-4E5A406B143F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8F155C-F181-47E4-80CA-9A3B5B08B97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10A21D-B313-49B5-B890-B78D58498FA1}">
      <dgm:prSet custT="1"/>
      <dgm:spPr/>
      <dgm:t>
        <a:bodyPr/>
        <a:lstStyle/>
        <a:p>
          <a:endParaRPr lang="en-US" sz="2500" dirty="0"/>
        </a:p>
        <a:p>
          <a:r>
            <a:rPr lang="en-US" sz="2500" dirty="0"/>
            <a:t>References</a:t>
          </a:r>
          <a:br>
            <a:rPr lang="en-US" sz="2500" dirty="0"/>
          </a:br>
          <a:endParaRPr lang="en-US" sz="2500" dirty="0"/>
        </a:p>
      </dgm:t>
    </dgm:pt>
    <dgm:pt modelId="{DA30BF9D-1297-4F91-BA69-FBBA253CDFF0}" type="parTrans" cxnId="{84108374-70CF-45AA-8D1A-774230400481}">
      <dgm:prSet/>
      <dgm:spPr/>
      <dgm:t>
        <a:bodyPr/>
        <a:lstStyle/>
        <a:p>
          <a:endParaRPr lang="en-US"/>
        </a:p>
      </dgm:t>
    </dgm:pt>
    <dgm:pt modelId="{840FDE99-7D91-442B-AAC0-EBF6656C98A1}" type="sibTrans" cxnId="{84108374-70CF-45AA-8D1A-774230400481}">
      <dgm:prSet/>
      <dgm:spPr/>
      <dgm:t>
        <a:bodyPr/>
        <a:lstStyle/>
        <a:p>
          <a:endParaRPr lang="en-US"/>
        </a:p>
      </dgm:t>
    </dgm:pt>
    <dgm:pt modelId="{09360459-125D-4DFD-BE53-50BF87ADC8E2}" type="pres">
      <dgm:prSet presAssocID="{458F155C-F181-47E4-80CA-9A3B5B08B978}" presName="linear" presStyleCnt="0">
        <dgm:presLayoutVars>
          <dgm:animLvl val="lvl"/>
          <dgm:resizeHandles val="exact"/>
        </dgm:presLayoutVars>
      </dgm:prSet>
      <dgm:spPr/>
    </dgm:pt>
    <dgm:pt modelId="{6F3F0720-74E5-48C9-A845-833E03F534E3}" type="pres">
      <dgm:prSet presAssocID="{F210A21D-B313-49B5-B890-B78D58498FA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4108374-70CF-45AA-8D1A-774230400481}" srcId="{458F155C-F181-47E4-80CA-9A3B5B08B978}" destId="{F210A21D-B313-49B5-B890-B78D58498FA1}" srcOrd="0" destOrd="0" parTransId="{DA30BF9D-1297-4F91-BA69-FBBA253CDFF0}" sibTransId="{840FDE99-7D91-442B-AAC0-EBF6656C98A1}"/>
    <dgm:cxn modelId="{C2D5F956-2CDD-4160-90BE-093A4CFA4018}" type="presOf" srcId="{458F155C-F181-47E4-80CA-9A3B5B08B978}" destId="{09360459-125D-4DFD-BE53-50BF87ADC8E2}" srcOrd="0" destOrd="0" presId="urn:microsoft.com/office/officeart/2005/8/layout/vList2"/>
    <dgm:cxn modelId="{5B13EDC2-F009-459C-AE40-5A1E4EBFEB97}" type="presOf" srcId="{F210A21D-B313-49B5-B890-B78D58498FA1}" destId="{6F3F0720-74E5-48C9-A845-833E03F534E3}" srcOrd="0" destOrd="0" presId="urn:microsoft.com/office/officeart/2005/8/layout/vList2"/>
    <dgm:cxn modelId="{E31544BB-67D5-4C8D-B378-7F1E47042D03}" type="presParOf" srcId="{09360459-125D-4DFD-BE53-50BF87ADC8E2}" destId="{6F3F0720-74E5-48C9-A845-833E03F534E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14E932-EA0C-48DE-8E69-506B0148FB7A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7D725-574C-49F3-989B-BF85026CB3ED}">
      <dgm:prSet/>
      <dgm:spPr/>
      <dgm:t>
        <a:bodyPr/>
        <a:lstStyle/>
        <a:p>
          <a:r>
            <a:rPr lang="en-US" dirty="0"/>
            <a:t>The COVID-19 pandemic emphasized the need for proper mask usage to prevent virus spread. Manual monitoring is impractical in crowded spaces.</a:t>
          </a:r>
        </a:p>
      </dgm:t>
    </dgm:pt>
    <dgm:pt modelId="{9A9593B7-0592-4F02-8769-8FA3191AEC94}" type="parTrans" cxnId="{A61A4229-5997-4C9D-AEED-8544171103E8}">
      <dgm:prSet/>
      <dgm:spPr/>
      <dgm:t>
        <a:bodyPr/>
        <a:lstStyle/>
        <a:p>
          <a:endParaRPr lang="en-US"/>
        </a:p>
      </dgm:t>
    </dgm:pt>
    <dgm:pt modelId="{2C066952-2641-4257-BEE3-1BCF68D23B5D}" type="sibTrans" cxnId="{A61A4229-5997-4C9D-AEED-8544171103E8}">
      <dgm:prSet/>
      <dgm:spPr/>
      <dgm:t>
        <a:bodyPr/>
        <a:lstStyle/>
        <a:p>
          <a:endParaRPr lang="en-US"/>
        </a:p>
      </dgm:t>
    </dgm:pt>
    <dgm:pt modelId="{6D837505-52C4-4FD4-8EB4-F960420CE876}">
      <dgm:prSet/>
      <dgm:spPr/>
      <dgm:t>
        <a:bodyPr/>
        <a:lstStyle/>
        <a:p>
          <a:r>
            <a:rPr lang="en-US"/>
            <a:t>Manual enforcement is challenging and inefficient.</a:t>
          </a:r>
        </a:p>
      </dgm:t>
    </dgm:pt>
    <dgm:pt modelId="{97F49190-BF13-4CF6-9786-D467CB1B549E}" type="parTrans" cxnId="{56382C5B-ED81-4F8C-BD9D-56A25D625678}">
      <dgm:prSet/>
      <dgm:spPr/>
      <dgm:t>
        <a:bodyPr/>
        <a:lstStyle/>
        <a:p>
          <a:endParaRPr lang="en-US"/>
        </a:p>
      </dgm:t>
    </dgm:pt>
    <dgm:pt modelId="{8F2767EF-A871-4D0A-B7BC-3E02B3133EFB}" type="sibTrans" cxnId="{56382C5B-ED81-4F8C-BD9D-56A25D625678}">
      <dgm:prSet/>
      <dgm:spPr/>
      <dgm:t>
        <a:bodyPr/>
        <a:lstStyle/>
        <a:p>
          <a:endParaRPr lang="en-US"/>
        </a:p>
      </dgm:t>
    </dgm:pt>
    <dgm:pt modelId="{DBAF22A7-3232-4B9E-A354-7A511D71C816}">
      <dgm:prSet/>
      <dgm:spPr/>
      <dgm:t>
        <a:bodyPr/>
        <a:lstStyle/>
        <a:p>
          <a:r>
            <a:rPr lang="en-US" dirty="0"/>
            <a:t>Need for an AI-powered solution that can </a:t>
          </a:r>
          <a:r>
            <a:rPr lang="en-US" b="1" dirty="0"/>
            <a:t>automatically detect</a:t>
          </a:r>
          <a:r>
            <a:rPr lang="en-US" dirty="0"/>
            <a:t> if a person is wearing a mask in real-time.</a:t>
          </a:r>
        </a:p>
      </dgm:t>
    </dgm:pt>
    <dgm:pt modelId="{7C1BA383-637F-4F41-975C-58AD49E69064}" type="parTrans" cxnId="{0A0F553D-7699-4274-A426-7C15204E7849}">
      <dgm:prSet/>
      <dgm:spPr/>
      <dgm:t>
        <a:bodyPr/>
        <a:lstStyle/>
        <a:p>
          <a:endParaRPr lang="en-US"/>
        </a:p>
      </dgm:t>
    </dgm:pt>
    <dgm:pt modelId="{73A73620-D891-4F6A-9194-251AE9B16C91}" type="sibTrans" cxnId="{0A0F553D-7699-4274-A426-7C15204E7849}">
      <dgm:prSet/>
      <dgm:spPr/>
      <dgm:t>
        <a:bodyPr/>
        <a:lstStyle/>
        <a:p>
          <a:endParaRPr lang="en-US"/>
        </a:p>
      </dgm:t>
    </dgm:pt>
    <dgm:pt modelId="{5DEF7638-DBD2-48E1-A7CD-52EDE350E63B}">
      <dgm:prSet/>
      <dgm:spPr/>
      <dgm:t>
        <a:bodyPr/>
        <a:lstStyle/>
        <a:p>
          <a:r>
            <a:rPr lang="en-US" dirty="0"/>
            <a:t>Helps in enforcing mask mandates in </a:t>
          </a:r>
          <a:r>
            <a:rPr lang="en-US" b="1" dirty="0"/>
            <a:t>public areas, workplaces, and transportation hubs</a:t>
          </a:r>
          <a:r>
            <a:rPr lang="en-US" dirty="0"/>
            <a:t>.</a:t>
          </a:r>
        </a:p>
      </dgm:t>
    </dgm:pt>
    <dgm:pt modelId="{3BAAC76B-7945-4AF0-9A10-204DB62CA7A9}" type="parTrans" cxnId="{36630197-7E22-47DF-915E-A260512FC753}">
      <dgm:prSet/>
      <dgm:spPr/>
      <dgm:t>
        <a:bodyPr/>
        <a:lstStyle/>
        <a:p>
          <a:endParaRPr lang="en-US"/>
        </a:p>
      </dgm:t>
    </dgm:pt>
    <dgm:pt modelId="{027088AF-C90A-42CA-B01F-E00E15E4C7F1}" type="sibTrans" cxnId="{36630197-7E22-47DF-915E-A260512FC753}">
      <dgm:prSet/>
      <dgm:spPr/>
      <dgm:t>
        <a:bodyPr/>
        <a:lstStyle/>
        <a:p>
          <a:endParaRPr lang="en-US"/>
        </a:p>
      </dgm:t>
    </dgm:pt>
    <dgm:pt modelId="{463007B7-F39D-470F-9DAE-208B474B0B1E}">
      <dgm:prSet/>
      <dgm:spPr/>
      <dgm:t>
        <a:bodyPr/>
        <a:lstStyle/>
        <a:p>
          <a:r>
            <a:rPr lang="en-US" dirty="0"/>
            <a:t>The goal is to develop a </a:t>
          </a:r>
          <a:r>
            <a:rPr lang="en-US" b="1" dirty="0"/>
            <a:t>lightweight and efficient CNN-based model</a:t>
          </a:r>
          <a:r>
            <a:rPr lang="en-US" dirty="0"/>
            <a:t> that can run in real-time on edge devices or webcams.</a:t>
          </a:r>
        </a:p>
      </dgm:t>
    </dgm:pt>
    <dgm:pt modelId="{DD49EE6F-307F-4531-A5E5-F8FE62C24DDD}" type="parTrans" cxnId="{5E0CCE41-0F64-4681-A656-69A5DB5ADE7A}">
      <dgm:prSet/>
      <dgm:spPr/>
      <dgm:t>
        <a:bodyPr/>
        <a:lstStyle/>
        <a:p>
          <a:endParaRPr lang="en-US"/>
        </a:p>
      </dgm:t>
    </dgm:pt>
    <dgm:pt modelId="{55AC886A-2447-420E-9360-A6E7157859AE}" type="sibTrans" cxnId="{5E0CCE41-0F64-4681-A656-69A5DB5ADE7A}">
      <dgm:prSet/>
      <dgm:spPr/>
      <dgm:t>
        <a:bodyPr/>
        <a:lstStyle/>
        <a:p>
          <a:endParaRPr lang="en-US"/>
        </a:p>
      </dgm:t>
    </dgm:pt>
    <dgm:pt modelId="{02C7EBFA-ACD7-4D36-9717-EE5A3923E022}">
      <dgm:prSet/>
      <dgm:spPr/>
      <dgm:t>
        <a:bodyPr/>
        <a:lstStyle/>
        <a:p>
          <a:r>
            <a:rPr lang="en-US" dirty="0"/>
            <a:t>The system should </a:t>
          </a:r>
          <a:r>
            <a:rPr lang="en-US" b="1" dirty="0"/>
            <a:t>provide real-time alerts</a:t>
          </a:r>
          <a:r>
            <a:rPr lang="en-US" dirty="0"/>
            <a:t> (such as beeping) when a person without a mask is detected.</a:t>
          </a:r>
        </a:p>
      </dgm:t>
    </dgm:pt>
    <dgm:pt modelId="{67406CC8-9BAB-46CE-A479-3973489CEB0A}" type="parTrans" cxnId="{E34FF514-831D-491B-9429-AEE6240EE199}">
      <dgm:prSet/>
      <dgm:spPr/>
      <dgm:t>
        <a:bodyPr/>
        <a:lstStyle/>
        <a:p>
          <a:endParaRPr lang="en-US"/>
        </a:p>
      </dgm:t>
    </dgm:pt>
    <dgm:pt modelId="{19006B3D-3532-47F5-B281-487EB81AC335}" type="sibTrans" cxnId="{E34FF514-831D-491B-9429-AEE6240EE199}">
      <dgm:prSet/>
      <dgm:spPr/>
      <dgm:t>
        <a:bodyPr/>
        <a:lstStyle/>
        <a:p>
          <a:endParaRPr lang="en-US"/>
        </a:p>
      </dgm:t>
    </dgm:pt>
    <dgm:pt modelId="{01C8DDD3-49C2-4A5A-B981-3C5888E46F2E}" type="pres">
      <dgm:prSet presAssocID="{3014E932-EA0C-48DE-8E69-506B0148FB7A}" presName="Name0" presStyleCnt="0">
        <dgm:presLayoutVars>
          <dgm:dir/>
          <dgm:resizeHandles val="exact"/>
        </dgm:presLayoutVars>
      </dgm:prSet>
      <dgm:spPr/>
    </dgm:pt>
    <dgm:pt modelId="{3A34603B-9190-48C6-8388-C29D1FB011C0}" type="pres">
      <dgm:prSet presAssocID="{3014E932-EA0C-48DE-8E69-506B0148FB7A}" presName="fgShape" presStyleLbl="fgShp" presStyleIdx="0" presStyleCnt="1"/>
      <dgm:spPr/>
    </dgm:pt>
    <dgm:pt modelId="{65EA0EB9-2F4D-4CE7-8A04-35E762FCBDA6}" type="pres">
      <dgm:prSet presAssocID="{3014E932-EA0C-48DE-8E69-506B0148FB7A}" presName="linComp" presStyleCnt="0"/>
      <dgm:spPr/>
    </dgm:pt>
    <dgm:pt modelId="{CC3EE786-CAD6-4050-9C9A-86724A5E72FE}" type="pres">
      <dgm:prSet presAssocID="{B817D725-574C-49F3-989B-BF85026CB3ED}" presName="compNode" presStyleCnt="0"/>
      <dgm:spPr/>
    </dgm:pt>
    <dgm:pt modelId="{C80D794B-4FEE-45AC-A106-C24FA4629F8D}" type="pres">
      <dgm:prSet presAssocID="{B817D725-574C-49F3-989B-BF85026CB3ED}" presName="bkgdShape" presStyleLbl="node1" presStyleIdx="0" presStyleCnt="6"/>
      <dgm:spPr/>
    </dgm:pt>
    <dgm:pt modelId="{7DC038E1-4EA4-4D20-91FF-7DC69B0D96A4}" type="pres">
      <dgm:prSet presAssocID="{B817D725-574C-49F3-989B-BF85026CB3ED}" presName="nodeTx" presStyleLbl="node1" presStyleIdx="0" presStyleCnt="6">
        <dgm:presLayoutVars>
          <dgm:bulletEnabled val="1"/>
        </dgm:presLayoutVars>
      </dgm:prSet>
      <dgm:spPr/>
    </dgm:pt>
    <dgm:pt modelId="{27803CA1-D55D-4DF0-A75C-B03A4133C7B0}" type="pres">
      <dgm:prSet presAssocID="{B817D725-574C-49F3-989B-BF85026CB3ED}" presName="invisiNode" presStyleLbl="node1" presStyleIdx="0" presStyleCnt="6"/>
      <dgm:spPr/>
    </dgm:pt>
    <dgm:pt modelId="{B259F395-F59F-4455-BD89-DF2E08832B38}" type="pres">
      <dgm:prSet presAssocID="{B817D725-574C-49F3-989B-BF85026CB3ED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A0194C13-AA58-4B1F-B716-48BBE4E734DE}" type="pres">
      <dgm:prSet presAssocID="{2C066952-2641-4257-BEE3-1BCF68D23B5D}" presName="sibTrans" presStyleLbl="sibTrans2D1" presStyleIdx="0" presStyleCnt="0"/>
      <dgm:spPr/>
    </dgm:pt>
    <dgm:pt modelId="{4571E8F8-3A7F-4B5C-9A32-79A415FE9DE4}" type="pres">
      <dgm:prSet presAssocID="{6D837505-52C4-4FD4-8EB4-F960420CE876}" presName="compNode" presStyleCnt="0"/>
      <dgm:spPr/>
    </dgm:pt>
    <dgm:pt modelId="{04DBAEA9-8016-4158-8C2F-F481A738AA51}" type="pres">
      <dgm:prSet presAssocID="{6D837505-52C4-4FD4-8EB4-F960420CE876}" presName="bkgdShape" presStyleLbl="node1" presStyleIdx="1" presStyleCnt="6"/>
      <dgm:spPr/>
    </dgm:pt>
    <dgm:pt modelId="{7852BA31-1808-430D-A542-34A222FCA904}" type="pres">
      <dgm:prSet presAssocID="{6D837505-52C4-4FD4-8EB4-F960420CE876}" presName="nodeTx" presStyleLbl="node1" presStyleIdx="1" presStyleCnt="6">
        <dgm:presLayoutVars>
          <dgm:bulletEnabled val="1"/>
        </dgm:presLayoutVars>
      </dgm:prSet>
      <dgm:spPr/>
    </dgm:pt>
    <dgm:pt modelId="{8CE32C69-39FE-49EB-86CE-68CA70B71B9D}" type="pres">
      <dgm:prSet presAssocID="{6D837505-52C4-4FD4-8EB4-F960420CE876}" presName="invisiNode" presStyleLbl="node1" presStyleIdx="1" presStyleCnt="6"/>
      <dgm:spPr/>
    </dgm:pt>
    <dgm:pt modelId="{0015F840-8E30-4E54-8EE1-3AB75A6992DB}" type="pres">
      <dgm:prSet presAssocID="{6D837505-52C4-4FD4-8EB4-F960420CE876}" presName="imagNode" presStyleLbl="fgImgPlace1" presStyleIdx="1" presStyleCnt="6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CD44E8B5-574F-46C8-B62C-894207AF3894}" type="pres">
      <dgm:prSet presAssocID="{8F2767EF-A871-4D0A-B7BC-3E02B3133EFB}" presName="sibTrans" presStyleLbl="sibTrans2D1" presStyleIdx="0" presStyleCnt="0"/>
      <dgm:spPr/>
    </dgm:pt>
    <dgm:pt modelId="{508B334B-8BCE-4E99-80CF-0E87F2B4BBC2}" type="pres">
      <dgm:prSet presAssocID="{DBAF22A7-3232-4B9E-A354-7A511D71C816}" presName="compNode" presStyleCnt="0"/>
      <dgm:spPr/>
    </dgm:pt>
    <dgm:pt modelId="{C44CDE65-F7A3-4206-8624-99EB272B71B7}" type="pres">
      <dgm:prSet presAssocID="{DBAF22A7-3232-4B9E-A354-7A511D71C816}" presName="bkgdShape" presStyleLbl="node1" presStyleIdx="2" presStyleCnt="6"/>
      <dgm:spPr/>
    </dgm:pt>
    <dgm:pt modelId="{60DEBB49-094E-4742-9A2D-14D9BAAB8F23}" type="pres">
      <dgm:prSet presAssocID="{DBAF22A7-3232-4B9E-A354-7A511D71C816}" presName="nodeTx" presStyleLbl="node1" presStyleIdx="2" presStyleCnt="6">
        <dgm:presLayoutVars>
          <dgm:bulletEnabled val="1"/>
        </dgm:presLayoutVars>
      </dgm:prSet>
      <dgm:spPr/>
    </dgm:pt>
    <dgm:pt modelId="{302BC88A-19B2-4D5F-A8C6-B00F54B83512}" type="pres">
      <dgm:prSet presAssocID="{DBAF22A7-3232-4B9E-A354-7A511D71C816}" presName="invisiNode" presStyleLbl="node1" presStyleIdx="2" presStyleCnt="6"/>
      <dgm:spPr/>
    </dgm:pt>
    <dgm:pt modelId="{A461D452-0CFB-4AEB-8183-1C7095661D15}" type="pres">
      <dgm:prSet presAssocID="{DBAF22A7-3232-4B9E-A354-7A511D71C816}" presName="imagNode" presStyleLbl="fgImgPlace1" presStyleIdx="2" presStyleCnt="6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6612BE6-4433-4133-85E5-4F314E2CEA04}" type="pres">
      <dgm:prSet presAssocID="{73A73620-D891-4F6A-9194-251AE9B16C91}" presName="sibTrans" presStyleLbl="sibTrans2D1" presStyleIdx="0" presStyleCnt="0"/>
      <dgm:spPr/>
    </dgm:pt>
    <dgm:pt modelId="{CDA16B34-4EA3-4633-9960-AF9FE0174929}" type="pres">
      <dgm:prSet presAssocID="{5DEF7638-DBD2-48E1-A7CD-52EDE350E63B}" presName="compNode" presStyleCnt="0"/>
      <dgm:spPr/>
    </dgm:pt>
    <dgm:pt modelId="{0EBFD001-E2A7-4563-85A5-7F5B2386832C}" type="pres">
      <dgm:prSet presAssocID="{5DEF7638-DBD2-48E1-A7CD-52EDE350E63B}" presName="bkgdShape" presStyleLbl="node1" presStyleIdx="3" presStyleCnt="6"/>
      <dgm:spPr/>
    </dgm:pt>
    <dgm:pt modelId="{040B90DD-C0A9-4A76-A727-A4DC85A58044}" type="pres">
      <dgm:prSet presAssocID="{5DEF7638-DBD2-48E1-A7CD-52EDE350E63B}" presName="nodeTx" presStyleLbl="node1" presStyleIdx="3" presStyleCnt="6">
        <dgm:presLayoutVars>
          <dgm:bulletEnabled val="1"/>
        </dgm:presLayoutVars>
      </dgm:prSet>
      <dgm:spPr/>
    </dgm:pt>
    <dgm:pt modelId="{0A692251-EF90-4990-8FE8-743B87EBDB07}" type="pres">
      <dgm:prSet presAssocID="{5DEF7638-DBD2-48E1-A7CD-52EDE350E63B}" presName="invisiNode" presStyleLbl="node1" presStyleIdx="3" presStyleCnt="6"/>
      <dgm:spPr/>
    </dgm:pt>
    <dgm:pt modelId="{4231083A-2EBC-41FA-8B71-27CCD6F1A692}" type="pres">
      <dgm:prSet presAssocID="{5DEF7638-DBD2-48E1-A7CD-52EDE350E63B}" presName="imagNode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ED3CC286-6938-47DF-9DA8-AB680A5A37BE}" type="pres">
      <dgm:prSet presAssocID="{027088AF-C90A-42CA-B01F-E00E15E4C7F1}" presName="sibTrans" presStyleLbl="sibTrans2D1" presStyleIdx="0" presStyleCnt="0"/>
      <dgm:spPr/>
    </dgm:pt>
    <dgm:pt modelId="{66453B46-A55B-42C5-90B9-F392FAC3E66B}" type="pres">
      <dgm:prSet presAssocID="{463007B7-F39D-470F-9DAE-208B474B0B1E}" presName="compNode" presStyleCnt="0"/>
      <dgm:spPr/>
    </dgm:pt>
    <dgm:pt modelId="{B4395BBD-F157-40CC-90AE-D546A1980A07}" type="pres">
      <dgm:prSet presAssocID="{463007B7-F39D-470F-9DAE-208B474B0B1E}" presName="bkgdShape" presStyleLbl="node1" presStyleIdx="4" presStyleCnt="6"/>
      <dgm:spPr/>
    </dgm:pt>
    <dgm:pt modelId="{EAD4052F-A518-47D7-A9A9-F27EEE934666}" type="pres">
      <dgm:prSet presAssocID="{463007B7-F39D-470F-9DAE-208B474B0B1E}" presName="nodeTx" presStyleLbl="node1" presStyleIdx="4" presStyleCnt="6">
        <dgm:presLayoutVars>
          <dgm:bulletEnabled val="1"/>
        </dgm:presLayoutVars>
      </dgm:prSet>
      <dgm:spPr/>
    </dgm:pt>
    <dgm:pt modelId="{F7B1944E-0A78-429D-A2A2-124551E20C86}" type="pres">
      <dgm:prSet presAssocID="{463007B7-F39D-470F-9DAE-208B474B0B1E}" presName="invisiNode" presStyleLbl="node1" presStyleIdx="4" presStyleCnt="6"/>
      <dgm:spPr/>
    </dgm:pt>
    <dgm:pt modelId="{1C9D2BAA-F769-48C8-A3B4-3BE9AA480EC5}" type="pres">
      <dgm:prSet presAssocID="{463007B7-F39D-470F-9DAE-208B474B0B1E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19CBF3F2-CA6A-4DDE-B758-343F34700FF4}" type="pres">
      <dgm:prSet presAssocID="{55AC886A-2447-420E-9360-A6E7157859AE}" presName="sibTrans" presStyleLbl="sibTrans2D1" presStyleIdx="0" presStyleCnt="0"/>
      <dgm:spPr/>
    </dgm:pt>
    <dgm:pt modelId="{91CB9E9D-474F-44A4-B806-D2D318070B22}" type="pres">
      <dgm:prSet presAssocID="{02C7EBFA-ACD7-4D36-9717-EE5A3923E022}" presName="compNode" presStyleCnt="0"/>
      <dgm:spPr/>
    </dgm:pt>
    <dgm:pt modelId="{F99151B9-43D1-4ACD-AD86-1C813468F5AF}" type="pres">
      <dgm:prSet presAssocID="{02C7EBFA-ACD7-4D36-9717-EE5A3923E022}" presName="bkgdShape" presStyleLbl="node1" presStyleIdx="5" presStyleCnt="6"/>
      <dgm:spPr/>
    </dgm:pt>
    <dgm:pt modelId="{8E75FE1A-5379-434A-9105-F7D503642C82}" type="pres">
      <dgm:prSet presAssocID="{02C7EBFA-ACD7-4D36-9717-EE5A3923E022}" presName="nodeTx" presStyleLbl="node1" presStyleIdx="5" presStyleCnt="6">
        <dgm:presLayoutVars>
          <dgm:bulletEnabled val="1"/>
        </dgm:presLayoutVars>
      </dgm:prSet>
      <dgm:spPr/>
    </dgm:pt>
    <dgm:pt modelId="{78F55BDE-BE03-48C6-A22B-D47C88BF93FE}" type="pres">
      <dgm:prSet presAssocID="{02C7EBFA-ACD7-4D36-9717-EE5A3923E022}" presName="invisiNode" presStyleLbl="node1" presStyleIdx="5" presStyleCnt="6"/>
      <dgm:spPr/>
    </dgm:pt>
    <dgm:pt modelId="{5517BA33-459C-42B1-9321-EF002CEA59AB}" type="pres">
      <dgm:prSet presAssocID="{02C7EBFA-ACD7-4D36-9717-EE5A3923E022}" presName="imagNode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</dgm:ptLst>
  <dgm:cxnLst>
    <dgm:cxn modelId="{EAA2DC06-0FC9-4DD0-AE14-F6065D120E12}" type="presOf" srcId="{02C7EBFA-ACD7-4D36-9717-EE5A3923E022}" destId="{F99151B9-43D1-4ACD-AD86-1C813468F5AF}" srcOrd="0" destOrd="0" presId="urn:microsoft.com/office/officeart/2005/8/layout/hList7"/>
    <dgm:cxn modelId="{C4E57E0C-9ED0-4C11-8D13-864147D6BE8A}" type="presOf" srcId="{6D837505-52C4-4FD4-8EB4-F960420CE876}" destId="{7852BA31-1808-430D-A542-34A222FCA904}" srcOrd="1" destOrd="0" presId="urn:microsoft.com/office/officeart/2005/8/layout/hList7"/>
    <dgm:cxn modelId="{A421B710-BBE3-4E81-BEC8-9A5648A27EF5}" type="presOf" srcId="{02C7EBFA-ACD7-4D36-9717-EE5A3923E022}" destId="{8E75FE1A-5379-434A-9105-F7D503642C82}" srcOrd="1" destOrd="0" presId="urn:microsoft.com/office/officeart/2005/8/layout/hList7"/>
    <dgm:cxn modelId="{E34FF514-831D-491B-9429-AEE6240EE199}" srcId="{3014E932-EA0C-48DE-8E69-506B0148FB7A}" destId="{02C7EBFA-ACD7-4D36-9717-EE5A3923E022}" srcOrd="5" destOrd="0" parTransId="{67406CC8-9BAB-46CE-A479-3973489CEB0A}" sibTransId="{19006B3D-3532-47F5-B281-487EB81AC335}"/>
    <dgm:cxn modelId="{44D6AA1D-BD31-4393-86AC-8BAF208DFD3D}" type="presOf" srcId="{3014E932-EA0C-48DE-8E69-506B0148FB7A}" destId="{01C8DDD3-49C2-4A5A-B981-3C5888E46F2E}" srcOrd="0" destOrd="0" presId="urn:microsoft.com/office/officeart/2005/8/layout/hList7"/>
    <dgm:cxn modelId="{3E8ADB1D-AAAD-4E7C-91BF-95F57E72E7E2}" type="presOf" srcId="{73A73620-D891-4F6A-9194-251AE9B16C91}" destId="{56612BE6-4433-4133-85E5-4F314E2CEA04}" srcOrd="0" destOrd="0" presId="urn:microsoft.com/office/officeart/2005/8/layout/hList7"/>
    <dgm:cxn modelId="{E6EB9A26-03FC-4F7E-ADD6-0C55969DAE01}" type="presOf" srcId="{DBAF22A7-3232-4B9E-A354-7A511D71C816}" destId="{60DEBB49-094E-4742-9A2D-14D9BAAB8F23}" srcOrd="1" destOrd="0" presId="urn:microsoft.com/office/officeart/2005/8/layout/hList7"/>
    <dgm:cxn modelId="{A61A4229-5997-4C9D-AEED-8544171103E8}" srcId="{3014E932-EA0C-48DE-8E69-506B0148FB7A}" destId="{B817D725-574C-49F3-989B-BF85026CB3ED}" srcOrd="0" destOrd="0" parTransId="{9A9593B7-0592-4F02-8769-8FA3191AEC94}" sibTransId="{2C066952-2641-4257-BEE3-1BCF68D23B5D}"/>
    <dgm:cxn modelId="{61558630-53F6-474B-8410-96F8D740F64C}" type="presOf" srcId="{DBAF22A7-3232-4B9E-A354-7A511D71C816}" destId="{C44CDE65-F7A3-4206-8624-99EB272B71B7}" srcOrd="0" destOrd="0" presId="urn:microsoft.com/office/officeart/2005/8/layout/hList7"/>
    <dgm:cxn modelId="{0A0F553D-7699-4274-A426-7C15204E7849}" srcId="{3014E932-EA0C-48DE-8E69-506B0148FB7A}" destId="{DBAF22A7-3232-4B9E-A354-7A511D71C816}" srcOrd="2" destOrd="0" parTransId="{7C1BA383-637F-4F41-975C-58AD49E69064}" sibTransId="{73A73620-D891-4F6A-9194-251AE9B16C91}"/>
    <dgm:cxn modelId="{56382C5B-ED81-4F8C-BD9D-56A25D625678}" srcId="{3014E932-EA0C-48DE-8E69-506B0148FB7A}" destId="{6D837505-52C4-4FD4-8EB4-F960420CE876}" srcOrd="1" destOrd="0" parTransId="{97F49190-BF13-4CF6-9786-D467CB1B549E}" sibTransId="{8F2767EF-A871-4D0A-B7BC-3E02B3133EFB}"/>
    <dgm:cxn modelId="{5E0CCE41-0F64-4681-A656-69A5DB5ADE7A}" srcId="{3014E932-EA0C-48DE-8E69-506B0148FB7A}" destId="{463007B7-F39D-470F-9DAE-208B474B0B1E}" srcOrd="4" destOrd="0" parTransId="{DD49EE6F-307F-4531-A5E5-F8FE62C24DDD}" sibTransId="{55AC886A-2447-420E-9360-A6E7157859AE}"/>
    <dgm:cxn modelId="{4E897149-C64C-4A9B-8F3C-22698C0E58D9}" type="presOf" srcId="{55AC886A-2447-420E-9360-A6E7157859AE}" destId="{19CBF3F2-CA6A-4DDE-B758-343F34700FF4}" srcOrd="0" destOrd="0" presId="urn:microsoft.com/office/officeart/2005/8/layout/hList7"/>
    <dgm:cxn modelId="{E11FF74B-D02D-4EB8-A4AE-CAA54B5AA149}" type="presOf" srcId="{6D837505-52C4-4FD4-8EB4-F960420CE876}" destId="{04DBAEA9-8016-4158-8C2F-F481A738AA51}" srcOrd="0" destOrd="0" presId="urn:microsoft.com/office/officeart/2005/8/layout/hList7"/>
    <dgm:cxn modelId="{3AEB9596-8348-4704-8574-207E9D96C71F}" type="presOf" srcId="{027088AF-C90A-42CA-B01F-E00E15E4C7F1}" destId="{ED3CC286-6938-47DF-9DA8-AB680A5A37BE}" srcOrd="0" destOrd="0" presId="urn:microsoft.com/office/officeart/2005/8/layout/hList7"/>
    <dgm:cxn modelId="{36630197-7E22-47DF-915E-A260512FC753}" srcId="{3014E932-EA0C-48DE-8E69-506B0148FB7A}" destId="{5DEF7638-DBD2-48E1-A7CD-52EDE350E63B}" srcOrd="3" destOrd="0" parTransId="{3BAAC76B-7945-4AF0-9A10-204DB62CA7A9}" sibTransId="{027088AF-C90A-42CA-B01F-E00E15E4C7F1}"/>
    <dgm:cxn modelId="{2033059D-36FB-4A3F-89EB-545026662550}" type="presOf" srcId="{463007B7-F39D-470F-9DAE-208B474B0B1E}" destId="{EAD4052F-A518-47D7-A9A9-F27EEE934666}" srcOrd="1" destOrd="0" presId="urn:microsoft.com/office/officeart/2005/8/layout/hList7"/>
    <dgm:cxn modelId="{0BFE52A8-CD54-4C18-B9EF-292BE48ABF34}" type="presOf" srcId="{463007B7-F39D-470F-9DAE-208B474B0B1E}" destId="{B4395BBD-F157-40CC-90AE-D546A1980A07}" srcOrd="0" destOrd="0" presId="urn:microsoft.com/office/officeart/2005/8/layout/hList7"/>
    <dgm:cxn modelId="{B5CFAAC2-24E9-480F-99FD-65B62485C59E}" type="presOf" srcId="{B817D725-574C-49F3-989B-BF85026CB3ED}" destId="{7DC038E1-4EA4-4D20-91FF-7DC69B0D96A4}" srcOrd="1" destOrd="0" presId="urn:microsoft.com/office/officeart/2005/8/layout/hList7"/>
    <dgm:cxn modelId="{04EFFDD8-3FF0-412D-9F93-7B6087845732}" type="presOf" srcId="{5DEF7638-DBD2-48E1-A7CD-52EDE350E63B}" destId="{040B90DD-C0A9-4A76-A727-A4DC85A58044}" srcOrd="1" destOrd="0" presId="urn:microsoft.com/office/officeart/2005/8/layout/hList7"/>
    <dgm:cxn modelId="{DD46CADC-A5AF-4D8D-A1A5-7D25ABF327E3}" type="presOf" srcId="{5DEF7638-DBD2-48E1-A7CD-52EDE350E63B}" destId="{0EBFD001-E2A7-4563-85A5-7F5B2386832C}" srcOrd="0" destOrd="0" presId="urn:microsoft.com/office/officeart/2005/8/layout/hList7"/>
    <dgm:cxn modelId="{6F3185E9-03B4-4AE1-A8E1-33BAAFB2BE75}" type="presOf" srcId="{8F2767EF-A871-4D0A-B7BC-3E02B3133EFB}" destId="{CD44E8B5-574F-46C8-B62C-894207AF3894}" srcOrd="0" destOrd="0" presId="urn:microsoft.com/office/officeart/2005/8/layout/hList7"/>
    <dgm:cxn modelId="{483370EA-53DC-4E8D-B266-C20A838AC60A}" type="presOf" srcId="{B817D725-574C-49F3-989B-BF85026CB3ED}" destId="{C80D794B-4FEE-45AC-A106-C24FA4629F8D}" srcOrd="0" destOrd="0" presId="urn:microsoft.com/office/officeart/2005/8/layout/hList7"/>
    <dgm:cxn modelId="{383F8BF3-1B5C-421B-836E-89DC3EFBF505}" type="presOf" srcId="{2C066952-2641-4257-BEE3-1BCF68D23B5D}" destId="{A0194C13-AA58-4B1F-B716-48BBE4E734DE}" srcOrd="0" destOrd="0" presId="urn:microsoft.com/office/officeart/2005/8/layout/hList7"/>
    <dgm:cxn modelId="{714E7903-7547-4365-8B1F-22EFA0584695}" type="presParOf" srcId="{01C8DDD3-49C2-4A5A-B981-3C5888E46F2E}" destId="{3A34603B-9190-48C6-8388-C29D1FB011C0}" srcOrd="0" destOrd="0" presId="urn:microsoft.com/office/officeart/2005/8/layout/hList7"/>
    <dgm:cxn modelId="{BF8266AA-A6D5-4F1C-9C42-C9D55DBAD569}" type="presParOf" srcId="{01C8DDD3-49C2-4A5A-B981-3C5888E46F2E}" destId="{65EA0EB9-2F4D-4CE7-8A04-35E762FCBDA6}" srcOrd="1" destOrd="0" presId="urn:microsoft.com/office/officeart/2005/8/layout/hList7"/>
    <dgm:cxn modelId="{A297F21B-DB3D-439A-BE82-D515D76F6D76}" type="presParOf" srcId="{65EA0EB9-2F4D-4CE7-8A04-35E762FCBDA6}" destId="{CC3EE786-CAD6-4050-9C9A-86724A5E72FE}" srcOrd="0" destOrd="0" presId="urn:microsoft.com/office/officeart/2005/8/layout/hList7"/>
    <dgm:cxn modelId="{25FA4092-A918-4F8D-9306-317A5AED2DE0}" type="presParOf" srcId="{CC3EE786-CAD6-4050-9C9A-86724A5E72FE}" destId="{C80D794B-4FEE-45AC-A106-C24FA4629F8D}" srcOrd="0" destOrd="0" presId="urn:microsoft.com/office/officeart/2005/8/layout/hList7"/>
    <dgm:cxn modelId="{75F14D76-ABED-4B1A-AE77-FCF50745A0D2}" type="presParOf" srcId="{CC3EE786-CAD6-4050-9C9A-86724A5E72FE}" destId="{7DC038E1-4EA4-4D20-91FF-7DC69B0D96A4}" srcOrd="1" destOrd="0" presId="urn:microsoft.com/office/officeart/2005/8/layout/hList7"/>
    <dgm:cxn modelId="{D8E2B058-13DF-490B-90A6-4EFA3890D1C3}" type="presParOf" srcId="{CC3EE786-CAD6-4050-9C9A-86724A5E72FE}" destId="{27803CA1-D55D-4DF0-A75C-B03A4133C7B0}" srcOrd="2" destOrd="0" presId="urn:microsoft.com/office/officeart/2005/8/layout/hList7"/>
    <dgm:cxn modelId="{51BD6A77-23BA-4C7C-804E-F911C286F1A9}" type="presParOf" srcId="{CC3EE786-CAD6-4050-9C9A-86724A5E72FE}" destId="{B259F395-F59F-4455-BD89-DF2E08832B38}" srcOrd="3" destOrd="0" presId="urn:microsoft.com/office/officeart/2005/8/layout/hList7"/>
    <dgm:cxn modelId="{B6BE6951-1633-4CCD-92D2-56A3B0C90181}" type="presParOf" srcId="{65EA0EB9-2F4D-4CE7-8A04-35E762FCBDA6}" destId="{A0194C13-AA58-4B1F-B716-48BBE4E734DE}" srcOrd="1" destOrd="0" presId="urn:microsoft.com/office/officeart/2005/8/layout/hList7"/>
    <dgm:cxn modelId="{28C4D574-46E6-4E58-82A1-667725297B2C}" type="presParOf" srcId="{65EA0EB9-2F4D-4CE7-8A04-35E762FCBDA6}" destId="{4571E8F8-3A7F-4B5C-9A32-79A415FE9DE4}" srcOrd="2" destOrd="0" presId="urn:microsoft.com/office/officeart/2005/8/layout/hList7"/>
    <dgm:cxn modelId="{5F9C5A72-C896-42E3-99EA-D285252B26DF}" type="presParOf" srcId="{4571E8F8-3A7F-4B5C-9A32-79A415FE9DE4}" destId="{04DBAEA9-8016-4158-8C2F-F481A738AA51}" srcOrd="0" destOrd="0" presId="urn:microsoft.com/office/officeart/2005/8/layout/hList7"/>
    <dgm:cxn modelId="{9092EAFF-E45B-4EBB-9744-1222C35039A6}" type="presParOf" srcId="{4571E8F8-3A7F-4B5C-9A32-79A415FE9DE4}" destId="{7852BA31-1808-430D-A542-34A222FCA904}" srcOrd="1" destOrd="0" presId="urn:microsoft.com/office/officeart/2005/8/layout/hList7"/>
    <dgm:cxn modelId="{0D7C9E0A-66FD-4484-A9A0-EFBA56DF51C6}" type="presParOf" srcId="{4571E8F8-3A7F-4B5C-9A32-79A415FE9DE4}" destId="{8CE32C69-39FE-49EB-86CE-68CA70B71B9D}" srcOrd="2" destOrd="0" presId="urn:microsoft.com/office/officeart/2005/8/layout/hList7"/>
    <dgm:cxn modelId="{85FE3F6A-6954-4C12-ABAF-583986334C99}" type="presParOf" srcId="{4571E8F8-3A7F-4B5C-9A32-79A415FE9DE4}" destId="{0015F840-8E30-4E54-8EE1-3AB75A6992DB}" srcOrd="3" destOrd="0" presId="urn:microsoft.com/office/officeart/2005/8/layout/hList7"/>
    <dgm:cxn modelId="{08953AFD-C556-4826-9E98-3222DE68C310}" type="presParOf" srcId="{65EA0EB9-2F4D-4CE7-8A04-35E762FCBDA6}" destId="{CD44E8B5-574F-46C8-B62C-894207AF3894}" srcOrd="3" destOrd="0" presId="urn:microsoft.com/office/officeart/2005/8/layout/hList7"/>
    <dgm:cxn modelId="{5235400C-3593-4827-868F-4D8B174E9CD5}" type="presParOf" srcId="{65EA0EB9-2F4D-4CE7-8A04-35E762FCBDA6}" destId="{508B334B-8BCE-4E99-80CF-0E87F2B4BBC2}" srcOrd="4" destOrd="0" presId="urn:microsoft.com/office/officeart/2005/8/layout/hList7"/>
    <dgm:cxn modelId="{516FEFF6-AD88-4E9E-BB23-3CAE9109E9A3}" type="presParOf" srcId="{508B334B-8BCE-4E99-80CF-0E87F2B4BBC2}" destId="{C44CDE65-F7A3-4206-8624-99EB272B71B7}" srcOrd="0" destOrd="0" presId="urn:microsoft.com/office/officeart/2005/8/layout/hList7"/>
    <dgm:cxn modelId="{163C7597-AE81-41B9-A22B-2BC8640DCFD9}" type="presParOf" srcId="{508B334B-8BCE-4E99-80CF-0E87F2B4BBC2}" destId="{60DEBB49-094E-4742-9A2D-14D9BAAB8F23}" srcOrd="1" destOrd="0" presId="urn:microsoft.com/office/officeart/2005/8/layout/hList7"/>
    <dgm:cxn modelId="{1CF82699-BC0F-4591-A71B-8B006BD54E8B}" type="presParOf" srcId="{508B334B-8BCE-4E99-80CF-0E87F2B4BBC2}" destId="{302BC88A-19B2-4D5F-A8C6-B00F54B83512}" srcOrd="2" destOrd="0" presId="urn:microsoft.com/office/officeart/2005/8/layout/hList7"/>
    <dgm:cxn modelId="{03017C26-ABA8-4C9E-A3F4-42E4DFE44344}" type="presParOf" srcId="{508B334B-8BCE-4E99-80CF-0E87F2B4BBC2}" destId="{A461D452-0CFB-4AEB-8183-1C7095661D15}" srcOrd="3" destOrd="0" presId="urn:microsoft.com/office/officeart/2005/8/layout/hList7"/>
    <dgm:cxn modelId="{82B1DC4F-8DE4-4B66-9A7E-74072BEB51A0}" type="presParOf" srcId="{65EA0EB9-2F4D-4CE7-8A04-35E762FCBDA6}" destId="{56612BE6-4433-4133-85E5-4F314E2CEA04}" srcOrd="5" destOrd="0" presId="urn:microsoft.com/office/officeart/2005/8/layout/hList7"/>
    <dgm:cxn modelId="{E19C2A19-93BF-4C6B-AA58-5D8D1180533A}" type="presParOf" srcId="{65EA0EB9-2F4D-4CE7-8A04-35E762FCBDA6}" destId="{CDA16B34-4EA3-4633-9960-AF9FE0174929}" srcOrd="6" destOrd="0" presId="urn:microsoft.com/office/officeart/2005/8/layout/hList7"/>
    <dgm:cxn modelId="{4A87236E-A03D-405C-88FA-E2CED0DE32A4}" type="presParOf" srcId="{CDA16B34-4EA3-4633-9960-AF9FE0174929}" destId="{0EBFD001-E2A7-4563-85A5-7F5B2386832C}" srcOrd="0" destOrd="0" presId="urn:microsoft.com/office/officeart/2005/8/layout/hList7"/>
    <dgm:cxn modelId="{71786546-54DA-4669-938B-6F4506437A49}" type="presParOf" srcId="{CDA16B34-4EA3-4633-9960-AF9FE0174929}" destId="{040B90DD-C0A9-4A76-A727-A4DC85A58044}" srcOrd="1" destOrd="0" presId="urn:microsoft.com/office/officeart/2005/8/layout/hList7"/>
    <dgm:cxn modelId="{F5745DC0-B8D4-499D-BAE0-99BB1EB3D6F9}" type="presParOf" srcId="{CDA16B34-4EA3-4633-9960-AF9FE0174929}" destId="{0A692251-EF90-4990-8FE8-743B87EBDB07}" srcOrd="2" destOrd="0" presId="urn:microsoft.com/office/officeart/2005/8/layout/hList7"/>
    <dgm:cxn modelId="{7178B34F-7859-4EF1-9AC1-1C7C40F68C03}" type="presParOf" srcId="{CDA16B34-4EA3-4633-9960-AF9FE0174929}" destId="{4231083A-2EBC-41FA-8B71-27CCD6F1A692}" srcOrd="3" destOrd="0" presId="urn:microsoft.com/office/officeart/2005/8/layout/hList7"/>
    <dgm:cxn modelId="{A2121DF0-6299-4396-BEC6-DD077BE8A05B}" type="presParOf" srcId="{65EA0EB9-2F4D-4CE7-8A04-35E762FCBDA6}" destId="{ED3CC286-6938-47DF-9DA8-AB680A5A37BE}" srcOrd="7" destOrd="0" presId="urn:microsoft.com/office/officeart/2005/8/layout/hList7"/>
    <dgm:cxn modelId="{195DF663-87D9-4ECE-8B6D-ADC2867CE4F7}" type="presParOf" srcId="{65EA0EB9-2F4D-4CE7-8A04-35E762FCBDA6}" destId="{66453B46-A55B-42C5-90B9-F392FAC3E66B}" srcOrd="8" destOrd="0" presId="urn:microsoft.com/office/officeart/2005/8/layout/hList7"/>
    <dgm:cxn modelId="{86624440-6DB5-4488-9749-7A5909648402}" type="presParOf" srcId="{66453B46-A55B-42C5-90B9-F392FAC3E66B}" destId="{B4395BBD-F157-40CC-90AE-D546A1980A07}" srcOrd="0" destOrd="0" presId="urn:microsoft.com/office/officeart/2005/8/layout/hList7"/>
    <dgm:cxn modelId="{04A4E79C-E31E-4068-B1CD-2F90768E84BA}" type="presParOf" srcId="{66453B46-A55B-42C5-90B9-F392FAC3E66B}" destId="{EAD4052F-A518-47D7-A9A9-F27EEE934666}" srcOrd="1" destOrd="0" presId="urn:microsoft.com/office/officeart/2005/8/layout/hList7"/>
    <dgm:cxn modelId="{EA683B88-C161-418E-AE36-857FCA8EA13E}" type="presParOf" srcId="{66453B46-A55B-42C5-90B9-F392FAC3E66B}" destId="{F7B1944E-0A78-429D-A2A2-124551E20C86}" srcOrd="2" destOrd="0" presId="urn:microsoft.com/office/officeart/2005/8/layout/hList7"/>
    <dgm:cxn modelId="{39B3932E-2834-48B0-93F1-7D1015D10079}" type="presParOf" srcId="{66453B46-A55B-42C5-90B9-F392FAC3E66B}" destId="{1C9D2BAA-F769-48C8-A3B4-3BE9AA480EC5}" srcOrd="3" destOrd="0" presId="urn:microsoft.com/office/officeart/2005/8/layout/hList7"/>
    <dgm:cxn modelId="{7EBB5727-6BA5-434D-A39B-CA75545D6D6B}" type="presParOf" srcId="{65EA0EB9-2F4D-4CE7-8A04-35E762FCBDA6}" destId="{19CBF3F2-CA6A-4DDE-B758-343F34700FF4}" srcOrd="9" destOrd="0" presId="urn:microsoft.com/office/officeart/2005/8/layout/hList7"/>
    <dgm:cxn modelId="{4DAEF59F-68CC-4BE0-95A5-2945378D956A}" type="presParOf" srcId="{65EA0EB9-2F4D-4CE7-8A04-35E762FCBDA6}" destId="{91CB9E9D-474F-44A4-B806-D2D318070B22}" srcOrd="10" destOrd="0" presId="urn:microsoft.com/office/officeart/2005/8/layout/hList7"/>
    <dgm:cxn modelId="{F0199B32-215A-45E0-B223-510AF5D49B1E}" type="presParOf" srcId="{91CB9E9D-474F-44A4-B806-D2D318070B22}" destId="{F99151B9-43D1-4ACD-AD86-1C813468F5AF}" srcOrd="0" destOrd="0" presId="urn:microsoft.com/office/officeart/2005/8/layout/hList7"/>
    <dgm:cxn modelId="{C44D60A4-A31B-4E22-BBFE-48DC3E8D0163}" type="presParOf" srcId="{91CB9E9D-474F-44A4-B806-D2D318070B22}" destId="{8E75FE1A-5379-434A-9105-F7D503642C82}" srcOrd="1" destOrd="0" presId="urn:microsoft.com/office/officeart/2005/8/layout/hList7"/>
    <dgm:cxn modelId="{C774E828-2B2F-4643-B4FE-9699D984DEC5}" type="presParOf" srcId="{91CB9E9D-474F-44A4-B806-D2D318070B22}" destId="{78F55BDE-BE03-48C6-A22B-D47C88BF93FE}" srcOrd="2" destOrd="0" presId="urn:microsoft.com/office/officeart/2005/8/layout/hList7"/>
    <dgm:cxn modelId="{8F7E2364-1C61-40DE-8551-8CC305123956}" type="presParOf" srcId="{91CB9E9D-474F-44A4-B806-D2D318070B22}" destId="{5517BA33-459C-42B1-9321-EF002CEA59A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9450EB-F508-41FB-8136-7E86545A586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E4061B5-7375-4625-AACC-9B926FCC176C}">
      <dgm:prSet/>
      <dgm:spPr/>
      <dgm:t>
        <a:bodyPr/>
        <a:lstStyle/>
        <a:p>
          <a:r>
            <a:rPr lang="en-IN" dirty="0"/>
            <a:t>Related Work</a:t>
          </a:r>
          <a:endParaRPr lang="en-US" dirty="0"/>
        </a:p>
      </dgm:t>
    </dgm:pt>
    <dgm:pt modelId="{D6FDE4F5-7C02-4596-AC29-A79662245CF8}" type="parTrans" cxnId="{6BBC4847-CFF8-4AFC-BC15-C10EE6167CF9}">
      <dgm:prSet/>
      <dgm:spPr/>
      <dgm:t>
        <a:bodyPr/>
        <a:lstStyle/>
        <a:p>
          <a:endParaRPr lang="en-US"/>
        </a:p>
      </dgm:t>
    </dgm:pt>
    <dgm:pt modelId="{89DB4A44-2FDC-4E05-A008-B6BA720F4771}" type="sibTrans" cxnId="{6BBC4847-CFF8-4AFC-BC15-C10EE6167CF9}">
      <dgm:prSet/>
      <dgm:spPr/>
      <dgm:t>
        <a:bodyPr/>
        <a:lstStyle/>
        <a:p>
          <a:endParaRPr lang="en-US"/>
        </a:p>
      </dgm:t>
    </dgm:pt>
    <dgm:pt modelId="{A588B1C2-57DC-4911-800F-2DFDDF497528}" type="pres">
      <dgm:prSet presAssocID="{F19450EB-F508-41FB-8136-7E86545A5863}" presName="linear" presStyleCnt="0">
        <dgm:presLayoutVars>
          <dgm:animLvl val="lvl"/>
          <dgm:resizeHandles val="exact"/>
        </dgm:presLayoutVars>
      </dgm:prSet>
      <dgm:spPr/>
    </dgm:pt>
    <dgm:pt modelId="{6B7BA85E-0095-4FA2-A35E-666D067DFA2E}" type="pres">
      <dgm:prSet presAssocID="{3E4061B5-7375-4625-AACC-9B926FCC176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BBC4847-CFF8-4AFC-BC15-C10EE6167CF9}" srcId="{F19450EB-F508-41FB-8136-7E86545A5863}" destId="{3E4061B5-7375-4625-AACC-9B926FCC176C}" srcOrd="0" destOrd="0" parTransId="{D6FDE4F5-7C02-4596-AC29-A79662245CF8}" sibTransId="{89DB4A44-2FDC-4E05-A008-B6BA720F4771}"/>
    <dgm:cxn modelId="{5E73D76F-D5BE-4B78-B393-311AC201B4F5}" type="presOf" srcId="{F19450EB-F508-41FB-8136-7E86545A5863}" destId="{A588B1C2-57DC-4911-800F-2DFDDF497528}" srcOrd="0" destOrd="0" presId="urn:microsoft.com/office/officeart/2005/8/layout/vList2"/>
    <dgm:cxn modelId="{2C69B379-5B7F-4789-8929-E7C8902D4AF6}" type="presOf" srcId="{3E4061B5-7375-4625-AACC-9B926FCC176C}" destId="{6B7BA85E-0095-4FA2-A35E-666D067DFA2E}" srcOrd="0" destOrd="0" presId="urn:microsoft.com/office/officeart/2005/8/layout/vList2"/>
    <dgm:cxn modelId="{C800E83C-B76A-4892-AF30-E1608397E3F5}" type="presParOf" srcId="{A588B1C2-57DC-4911-800F-2DFDDF497528}" destId="{6B7BA85E-0095-4FA2-A35E-666D067DFA2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647879-C52D-4A99-8CF2-007D78A646B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67EC59-7B51-448B-B35D-3F41FDDA450A}">
      <dgm:prSet/>
      <dgm:spPr/>
      <dgm:t>
        <a:bodyPr/>
        <a:lstStyle/>
        <a:p>
          <a:r>
            <a:rPr lang="en-US" b="1" dirty="0">
              <a:latin typeface="Aptos (Body)"/>
            </a:rPr>
            <a:t>CNN Evolution: </a:t>
          </a:r>
          <a:r>
            <a:rPr lang="en-US" dirty="0">
              <a:latin typeface="Aptos (Body)"/>
            </a:rPr>
            <a:t>LeNet-5 (1998) pioneered CNNs, </a:t>
          </a:r>
          <a:r>
            <a:rPr lang="en-US" dirty="0" err="1">
              <a:latin typeface="Aptos (Body)"/>
            </a:rPr>
            <a:t>AlexNet</a:t>
          </a:r>
          <a:r>
            <a:rPr lang="en-US" dirty="0">
              <a:latin typeface="Aptos (Body)"/>
            </a:rPr>
            <a:t> (2012) 	expanded their potential, and </a:t>
          </a:r>
          <a:r>
            <a:rPr lang="en-US" dirty="0" err="1">
              <a:latin typeface="Aptos (Body)"/>
            </a:rPr>
            <a:t>ResNet</a:t>
          </a:r>
          <a:r>
            <a:rPr lang="en-US" dirty="0">
              <a:latin typeface="Aptos (Body)"/>
            </a:rPr>
            <a:t> (2016) solved deep network limitations.</a:t>
          </a:r>
        </a:p>
      </dgm:t>
    </dgm:pt>
    <dgm:pt modelId="{B5A2FCE0-BEA3-4F4B-87DA-0A8F9EFD7992}" type="parTrans" cxnId="{DB3E6E82-2EF0-4A88-8F4A-E93DDC014D6A}">
      <dgm:prSet/>
      <dgm:spPr/>
      <dgm:t>
        <a:bodyPr/>
        <a:lstStyle/>
        <a:p>
          <a:endParaRPr lang="en-US"/>
        </a:p>
      </dgm:t>
    </dgm:pt>
    <dgm:pt modelId="{2268300A-B6B9-44C5-93CD-0776A53D2C84}" type="sibTrans" cxnId="{DB3E6E82-2EF0-4A88-8F4A-E93DDC014D6A}">
      <dgm:prSet/>
      <dgm:spPr/>
      <dgm:t>
        <a:bodyPr/>
        <a:lstStyle/>
        <a:p>
          <a:endParaRPr lang="en-US"/>
        </a:p>
      </dgm:t>
    </dgm:pt>
    <dgm:pt modelId="{5AFBD3E5-1421-4F90-A0A3-F4B6331422D1}">
      <dgm:prSet/>
      <dgm:spPr/>
      <dgm:t>
        <a:bodyPr/>
        <a:lstStyle/>
        <a:p>
          <a:r>
            <a:rPr lang="en-US" b="1" dirty="0"/>
            <a:t>Face Detection Advances: </a:t>
          </a:r>
          <a:r>
            <a:rPr lang="en-US" dirty="0" err="1"/>
            <a:t>HaarCascade</a:t>
          </a:r>
          <a:r>
            <a:rPr lang="en-US" dirty="0"/>
            <a:t> (2001) enabled fast 	detection, MTCNN (2016) refined multi-stage learning, and YOLO (2016) revolutionized real-time object recognition.</a:t>
          </a:r>
        </a:p>
      </dgm:t>
    </dgm:pt>
    <dgm:pt modelId="{BEC9873C-65BA-4361-A19F-D3FB8F357EC9}" type="parTrans" cxnId="{57F07184-768D-4DEB-AF91-FCE7719434DE}">
      <dgm:prSet/>
      <dgm:spPr/>
      <dgm:t>
        <a:bodyPr/>
        <a:lstStyle/>
        <a:p>
          <a:endParaRPr lang="en-US"/>
        </a:p>
      </dgm:t>
    </dgm:pt>
    <dgm:pt modelId="{95675E47-C80A-406E-8F4F-C0EFA3E0EC41}" type="sibTrans" cxnId="{57F07184-768D-4DEB-AF91-FCE7719434DE}">
      <dgm:prSet/>
      <dgm:spPr/>
      <dgm:t>
        <a:bodyPr/>
        <a:lstStyle/>
        <a:p>
          <a:endParaRPr lang="en-US"/>
        </a:p>
      </dgm:t>
    </dgm:pt>
    <dgm:pt modelId="{1F0B3A76-7B58-4EE8-BF84-21C4385F6981}">
      <dgm:prSet/>
      <dgm:spPr/>
      <dgm:t>
        <a:bodyPr/>
        <a:lstStyle/>
        <a:p>
          <a:r>
            <a:rPr lang="en-US" b="1" dirty="0"/>
            <a:t>Mask Detection Optimization: </a:t>
          </a:r>
          <a:r>
            <a:rPr lang="en-US" dirty="0"/>
            <a:t>Loey et al. (2021) introduced hybrid 	CNN models, Wang et al. (2021) optimized MobileNetV2 for mobile deployment, and Papers </a:t>
          </a:r>
          <a:r>
            <a:rPr lang="en-US" dirty="0" err="1"/>
            <a:t>WithCode</a:t>
          </a:r>
          <a:r>
            <a:rPr lang="en-US" dirty="0"/>
            <a:t> (2023) benchmarked state-of-the-art solutions.</a:t>
          </a:r>
        </a:p>
      </dgm:t>
    </dgm:pt>
    <dgm:pt modelId="{756163F6-614A-47F6-8C6D-9CF661D5F597}" type="parTrans" cxnId="{A72C363C-A731-46BA-8760-60720A01A9C3}">
      <dgm:prSet/>
      <dgm:spPr/>
      <dgm:t>
        <a:bodyPr/>
        <a:lstStyle/>
        <a:p>
          <a:endParaRPr lang="en-US"/>
        </a:p>
      </dgm:t>
    </dgm:pt>
    <dgm:pt modelId="{8FC38EF1-EC45-4916-961E-446F58E92350}" type="sibTrans" cxnId="{A72C363C-A731-46BA-8760-60720A01A9C3}">
      <dgm:prSet/>
      <dgm:spPr/>
      <dgm:t>
        <a:bodyPr/>
        <a:lstStyle/>
        <a:p>
          <a:endParaRPr lang="en-US"/>
        </a:p>
      </dgm:t>
    </dgm:pt>
    <dgm:pt modelId="{5CC1CB00-56C0-4304-9779-CC0638E40BBE}" type="pres">
      <dgm:prSet presAssocID="{A4647879-C52D-4A99-8CF2-007D78A646BA}" presName="Name0" presStyleCnt="0">
        <dgm:presLayoutVars>
          <dgm:dir/>
          <dgm:resizeHandles val="exact"/>
        </dgm:presLayoutVars>
      </dgm:prSet>
      <dgm:spPr/>
    </dgm:pt>
    <dgm:pt modelId="{12A74814-1135-4158-B5C9-CEFC47EA10AC}" type="pres">
      <dgm:prSet presAssocID="{A4647879-C52D-4A99-8CF2-007D78A646BA}" presName="arrow" presStyleLbl="bgShp" presStyleIdx="0" presStyleCnt="1"/>
      <dgm:spPr/>
    </dgm:pt>
    <dgm:pt modelId="{8BB11810-5ED8-4F17-B36D-912E7DEC566B}" type="pres">
      <dgm:prSet presAssocID="{A4647879-C52D-4A99-8CF2-007D78A646BA}" presName="points" presStyleCnt="0"/>
      <dgm:spPr/>
    </dgm:pt>
    <dgm:pt modelId="{0C81768D-2679-4683-A0F3-9BF5F776B24F}" type="pres">
      <dgm:prSet presAssocID="{1167EC59-7B51-448B-B35D-3F41FDDA450A}" presName="compositeA" presStyleCnt="0"/>
      <dgm:spPr/>
    </dgm:pt>
    <dgm:pt modelId="{88BC91A7-9B69-4F17-A05B-61C1FB197167}" type="pres">
      <dgm:prSet presAssocID="{1167EC59-7B51-448B-B35D-3F41FDDA450A}" presName="textA" presStyleLbl="revTx" presStyleIdx="0" presStyleCnt="3">
        <dgm:presLayoutVars>
          <dgm:bulletEnabled val="1"/>
        </dgm:presLayoutVars>
      </dgm:prSet>
      <dgm:spPr/>
    </dgm:pt>
    <dgm:pt modelId="{2C2A714B-7FB2-4BEE-A44D-B9BF0E7FDCBB}" type="pres">
      <dgm:prSet presAssocID="{1167EC59-7B51-448B-B35D-3F41FDDA450A}" presName="circleA" presStyleLbl="node1" presStyleIdx="0" presStyleCnt="3"/>
      <dgm:spPr/>
    </dgm:pt>
    <dgm:pt modelId="{6851BA90-B1E3-476F-B354-27349E3BB12C}" type="pres">
      <dgm:prSet presAssocID="{1167EC59-7B51-448B-B35D-3F41FDDA450A}" presName="spaceA" presStyleCnt="0"/>
      <dgm:spPr/>
    </dgm:pt>
    <dgm:pt modelId="{BF60080A-74E4-4286-95FC-477F282DB58A}" type="pres">
      <dgm:prSet presAssocID="{2268300A-B6B9-44C5-93CD-0776A53D2C84}" presName="space" presStyleCnt="0"/>
      <dgm:spPr/>
    </dgm:pt>
    <dgm:pt modelId="{A52DFAA1-1403-4746-BA8D-C8200818B93A}" type="pres">
      <dgm:prSet presAssocID="{5AFBD3E5-1421-4F90-A0A3-F4B6331422D1}" presName="compositeB" presStyleCnt="0"/>
      <dgm:spPr/>
    </dgm:pt>
    <dgm:pt modelId="{95116291-81F0-4953-A59B-AD04296255B3}" type="pres">
      <dgm:prSet presAssocID="{5AFBD3E5-1421-4F90-A0A3-F4B6331422D1}" presName="textB" presStyleLbl="revTx" presStyleIdx="1" presStyleCnt="3">
        <dgm:presLayoutVars>
          <dgm:bulletEnabled val="1"/>
        </dgm:presLayoutVars>
      </dgm:prSet>
      <dgm:spPr/>
    </dgm:pt>
    <dgm:pt modelId="{A51A25CF-9C27-46FF-A96C-C679BD8F274F}" type="pres">
      <dgm:prSet presAssocID="{5AFBD3E5-1421-4F90-A0A3-F4B6331422D1}" presName="circleB" presStyleLbl="node1" presStyleIdx="1" presStyleCnt="3"/>
      <dgm:spPr/>
    </dgm:pt>
    <dgm:pt modelId="{4F51CDB5-6EDA-49EC-A774-B5C45DB1FEE6}" type="pres">
      <dgm:prSet presAssocID="{5AFBD3E5-1421-4F90-A0A3-F4B6331422D1}" presName="spaceB" presStyleCnt="0"/>
      <dgm:spPr/>
    </dgm:pt>
    <dgm:pt modelId="{EDE48C74-E31B-49C3-B43E-6B3EA2B477FE}" type="pres">
      <dgm:prSet presAssocID="{95675E47-C80A-406E-8F4F-C0EFA3E0EC41}" presName="space" presStyleCnt="0"/>
      <dgm:spPr/>
    </dgm:pt>
    <dgm:pt modelId="{9D88C8AA-435B-4E9F-A6BD-65446F6D0B3B}" type="pres">
      <dgm:prSet presAssocID="{1F0B3A76-7B58-4EE8-BF84-21C4385F6981}" presName="compositeA" presStyleCnt="0"/>
      <dgm:spPr/>
    </dgm:pt>
    <dgm:pt modelId="{8F90EE80-08BB-4A7C-B714-772881CF07E8}" type="pres">
      <dgm:prSet presAssocID="{1F0B3A76-7B58-4EE8-BF84-21C4385F6981}" presName="textA" presStyleLbl="revTx" presStyleIdx="2" presStyleCnt="3">
        <dgm:presLayoutVars>
          <dgm:bulletEnabled val="1"/>
        </dgm:presLayoutVars>
      </dgm:prSet>
      <dgm:spPr/>
    </dgm:pt>
    <dgm:pt modelId="{40C3A86E-F215-4FED-AA67-2038DFF5C3EB}" type="pres">
      <dgm:prSet presAssocID="{1F0B3A76-7B58-4EE8-BF84-21C4385F6981}" presName="circleA" presStyleLbl="node1" presStyleIdx="2" presStyleCnt="3"/>
      <dgm:spPr/>
    </dgm:pt>
    <dgm:pt modelId="{8693B9DE-600C-4135-8C19-53D055CDD5C0}" type="pres">
      <dgm:prSet presAssocID="{1F0B3A76-7B58-4EE8-BF84-21C4385F6981}" presName="spaceA" presStyleCnt="0"/>
      <dgm:spPr/>
    </dgm:pt>
  </dgm:ptLst>
  <dgm:cxnLst>
    <dgm:cxn modelId="{A72C363C-A731-46BA-8760-60720A01A9C3}" srcId="{A4647879-C52D-4A99-8CF2-007D78A646BA}" destId="{1F0B3A76-7B58-4EE8-BF84-21C4385F6981}" srcOrd="2" destOrd="0" parTransId="{756163F6-614A-47F6-8C6D-9CF661D5F597}" sibTransId="{8FC38EF1-EC45-4916-961E-446F58E92350}"/>
    <dgm:cxn modelId="{9076C853-7DCB-4B69-AD73-E456508B4C91}" type="presOf" srcId="{1167EC59-7B51-448B-B35D-3F41FDDA450A}" destId="{88BC91A7-9B69-4F17-A05B-61C1FB197167}" srcOrd="0" destOrd="0" presId="urn:microsoft.com/office/officeart/2005/8/layout/hProcess11"/>
    <dgm:cxn modelId="{DB3E6E82-2EF0-4A88-8F4A-E93DDC014D6A}" srcId="{A4647879-C52D-4A99-8CF2-007D78A646BA}" destId="{1167EC59-7B51-448B-B35D-3F41FDDA450A}" srcOrd="0" destOrd="0" parTransId="{B5A2FCE0-BEA3-4F4B-87DA-0A8F9EFD7992}" sibTransId="{2268300A-B6B9-44C5-93CD-0776A53D2C84}"/>
    <dgm:cxn modelId="{57F07184-768D-4DEB-AF91-FCE7719434DE}" srcId="{A4647879-C52D-4A99-8CF2-007D78A646BA}" destId="{5AFBD3E5-1421-4F90-A0A3-F4B6331422D1}" srcOrd="1" destOrd="0" parTransId="{BEC9873C-65BA-4361-A19F-D3FB8F357EC9}" sibTransId="{95675E47-C80A-406E-8F4F-C0EFA3E0EC41}"/>
    <dgm:cxn modelId="{02ED69A5-004C-4B5E-9CC5-AD896D77A0A4}" type="presOf" srcId="{A4647879-C52D-4A99-8CF2-007D78A646BA}" destId="{5CC1CB00-56C0-4304-9779-CC0638E40BBE}" srcOrd="0" destOrd="0" presId="urn:microsoft.com/office/officeart/2005/8/layout/hProcess11"/>
    <dgm:cxn modelId="{F8EDD1F4-6A9D-4175-BA19-552FB1EB6FC9}" type="presOf" srcId="{1F0B3A76-7B58-4EE8-BF84-21C4385F6981}" destId="{8F90EE80-08BB-4A7C-B714-772881CF07E8}" srcOrd="0" destOrd="0" presId="urn:microsoft.com/office/officeart/2005/8/layout/hProcess11"/>
    <dgm:cxn modelId="{7F4B8DF8-CB45-4B30-A927-4ADDE432B99F}" type="presOf" srcId="{5AFBD3E5-1421-4F90-A0A3-F4B6331422D1}" destId="{95116291-81F0-4953-A59B-AD04296255B3}" srcOrd="0" destOrd="0" presId="urn:microsoft.com/office/officeart/2005/8/layout/hProcess11"/>
    <dgm:cxn modelId="{6E0CF2AA-FAA6-43D4-80BB-F782AAE28B97}" type="presParOf" srcId="{5CC1CB00-56C0-4304-9779-CC0638E40BBE}" destId="{12A74814-1135-4158-B5C9-CEFC47EA10AC}" srcOrd="0" destOrd="0" presId="urn:microsoft.com/office/officeart/2005/8/layout/hProcess11"/>
    <dgm:cxn modelId="{8C7770C9-15F9-44B9-A54D-43BB04E1382E}" type="presParOf" srcId="{5CC1CB00-56C0-4304-9779-CC0638E40BBE}" destId="{8BB11810-5ED8-4F17-B36D-912E7DEC566B}" srcOrd="1" destOrd="0" presId="urn:microsoft.com/office/officeart/2005/8/layout/hProcess11"/>
    <dgm:cxn modelId="{B0BF532A-87F4-45F1-A282-BE351A014428}" type="presParOf" srcId="{8BB11810-5ED8-4F17-B36D-912E7DEC566B}" destId="{0C81768D-2679-4683-A0F3-9BF5F776B24F}" srcOrd="0" destOrd="0" presId="urn:microsoft.com/office/officeart/2005/8/layout/hProcess11"/>
    <dgm:cxn modelId="{D47D7A43-2A34-4D9A-A429-6441324532FA}" type="presParOf" srcId="{0C81768D-2679-4683-A0F3-9BF5F776B24F}" destId="{88BC91A7-9B69-4F17-A05B-61C1FB197167}" srcOrd="0" destOrd="0" presId="urn:microsoft.com/office/officeart/2005/8/layout/hProcess11"/>
    <dgm:cxn modelId="{35C264CA-4201-49DD-8F1B-BCF850C8CFA3}" type="presParOf" srcId="{0C81768D-2679-4683-A0F3-9BF5F776B24F}" destId="{2C2A714B-7FB2-4BEE-A44D-B9BF0E7FDCBB}" srcOrd="1" destOrd="0" presId="urn:microsoft.com/office/officeart/2005/8/layout/hProcess11"/>
    <dgm:cxn modelId="{A3FF1BEF-E36C-4BD4-89D3-32FD89F9E59A}" type="presParOf" srcId="{0C81768D-2679-4683-A0F3-9BF5F776B24F}" destId="{6851BA90-B1E3-476F-B354-27349E3BB12C}" srcOrd="2" destOrd="0" presId="urn:microsoft.com/office/officeart/2005/8/layout/hProcess11"/>
    <dgm:cxn modelId="{BF5C9FEE-3F66-47C9-980F-C89636670F8B}" type="presParOf" srcId="{8BB11810-5ED8-4F17-B36D-912E7DEC566B}" destId="{BF60080A-74E4-4286-95FC-477F282DB58A}" srcOrd="1" destOrd="0" presId="urn:microsoft.com/office/officeart/2005/8/layout/hProcess11"/>
    <dgm:cxn modelId="{74D5A29D-40A9-4236-9B1F-0F2EEAB61F56}" type="presParOf" srcId="{8BB11810-5ED8-4F17-B36D-912E7DEC566B}" destId="{A52DFAA1-1403-4746-BA8D-C8200818B93A}" srcOrd="2" destOrd="0" presId="urn:microsoft.com/office/officeart/2005/8/layout/hProcess11"/>
    <dgm:cxn modelId="{D143DB7F-78C7-4AB4-97C6-538992B0569B}" type="presParOf" srcId="{A52DFAA1-1403-4746-BA8D-C8200818B93A}" destId="{95116291-81F0-4953-A59B-AD04296255B3}" srcOrd="0" destOrd="0" presId="urn:microsoft.com/office/officeart/2005/8/layout/hProcess11"/>
    <dgm:cxn modelId="{1915B8EF-9567-47CC-AE77-7F8A417BD81B}" type="presParOf" srcId="{A52DFAA1-1403-4746-BA8D-C8200818B93A}" destId="{A51A25CF-9C27-46FF-A96C-C679BD8F274F}" srcOrd="1" destOrd="0" presId="urn:microsoft.com/office/officeart/2005/8/layout/hProcess11"/>
    <dgm:cxn modelId="{B97E695D-7599-4CE9-84B0-E14DF6DC4DEB}" type="presParOf" srcId="{A52DFAA1-1403-4746-BA8D-C8200818B93A}" destId="{4F51CDB5-6EDA-49EC-A774-B5C45DB1FEE6}" srcOrd="2" destOrd="0" presId="urn:microsoft.com/office/officeart/2005/8/layout/hProcess11"/>
    <dgm:cxn modelId="{4FF6B785-2D9A-4E81-8E0B-BD0521AA2517}" type="presParOf" srcId="{8BB11810-5ED8-4F17-B36D-912E7DEC566B}" destId="{EDE48C74-E31B-49C3-B43E-6B3EA2B477FE}" srcOrd="3" destOrd="0" presId="urn:microsoft.com/office/officeart/2005/8/layout/hProcess11"/>
    <dgm:cxn modelId="{051492EC-CCFB-4D70-9B5F-47AB716D3C5C}" type="presParOf" srcId="{8BB11810-5ED8-4F17-B36D-912E7DEC566B}" destId="{9D88C8AA-435B-4E9F-A6BD-65446F6D0B3B}" srcOrd="4" destOrd="0" presId="urn:microsoft.com/office/officeart/2005/8/layout/hProcess11"/>
    <dgm:cxn modelId="{A383D31C-F9A7-4ADD-9920-091591744FE5}" type="presParOf" srcId="{9D88C8AA-435B-4E9F-A6BD-65446F6D0B3B}" destId="{8F90EE80-08BB-4A7C-B714-772881CF07E8}" srcOrd="0" destOrd="0" presId="urn:microsoft.com/office/officeart/2005/8/layout/hProcess11"/>
    <dgm:cxn modelId="{CE0109F2-0565-4EBE-A1F6-80BA2178DE1C}" type="presParOf" srcId="{9D88C8AA-435B-4E9F-A6BD-65446F6D0B3B}" destId="{40C3A86E-F215-4FED-AA67-2038DFF5C3EB}" srcOrd="1" destOrd="0" presId="urn:microsoft.com/office/officeart/2005/8/layout/hProcess11"/>
    <dgm:cxn modelId="{E1D3B0A9-61A0-43CE-B09B-FFB2604EFD56}" type="presParOf" srcId="{9D88C8AA-435B-4E9F-A6BD-65446F6D0B3B}" destId="{8693B9DE-600C-4135-8C19-53D055CDD5C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E29ECF-A4E3-4F61-A97D-5A6E2BC8BB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81B3E2-E0AE-4A72-BD9F-92CEC5514206}">
      <dgm:prSet custT="1"/>
      <dgm:spPr/>
      <dgm:t>
        <a:bodyPr/>
        <a:lstStyle/>
        <a:p>
          <a:r>
            <a:rPr lang="en-US" sz="2500" dirty="0"/>
            <a:t>Data Source</a:t>
          </a:r>
        </a:p>
      </dgm:t>
    </dgm:pt>
    <dgm:pt modelId="{F9470F50-45E8-418F-A238-FAF3C2E50CC2}" type="parTrans" cxnId="{A17A9ECC-B62C-4A46-AC96-7BB687164CF2}">
      <dgm:prSet/>
      <dgm:spPr/>
      <dgm:t>
        <a:bodyPr/>
        <a:lstStyle/>
        <a:p>
          <a:endParaRPr lang="en-US"/>
        </a:p>
      </dgm:t>
    </dgm:pt>
    <dgm:pt modelId="{66AAE635-9062-4F90-879A-8FD888EBDD3D}" type="sibTrans" cxnId="{A17A9ECC-B62C-4A46-AC96-7BB687164CF2}">
      <dgm:prSet/>
      <dgm:spPr/>
      <dgm:t>
        <a:bodyPr/>
        <a:lstStyle/>
        <a:p>
          <a:endParaRPr lang="en-US"/>
        </a:p>
      </dgm:t>
    </dgm:pt>
    <dgm:pt modelId="{63125E57-409B-416C-A0CF-B990316287AA}" type="pres">
      <dgm:prSet presAssocID="{CAE29ECF-A4E3-4F61-A97D-5A6E2BC8BB51}" presName="linear" presStyleCnt="0">
        <dgm:presLayoutVars>
          <dgm:animLvl val="lvl"/>
          <dgm:resizeHandles val="exact"/>
        </dgm:presLayoutVars>
      </dgm:prSet>
      <dgm:spPr/>
    </dgm:pt>
    <dgm:pt modelId="{E2FD49D9-313B-472D-B136-D292DEA15C2F}" type="pres">
      <dgm:prSet presAssocID="{9181B3E2-E0AE-4A72-BD9F-92CEC551420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4B4C04A-E81A-43D3-831D-57AFC40D7833}" type="presOf" srcId="{9181B3E2-E0AE-4A72-BD9F-92CEC5514206}" destId="{E2FD49D9-313B-472D-B136-D292DEA15C2F}" srcOrd="0" destOrd="0" presId="urn:microsoft.com/office/officeart/2005/8/layout/vList2"/>
    <dgm:cxn modelId="{4CB71D79-4E68-4A1C-8B43-D9B3DBA3881C}" type="presOf" srcId="{CAE29ECF-A4E3-4F61-A97D-5A6E2BC8BB51}" destId="{63125E57-409B-416C-A0CF-B990316287AA}" srcOrd="0" destOrd="0" presId="urn:microsoft.com/office/officeart/2005/8/layout/vList2"/>
    <dgm:cxn modelId="{A17A9ECC-B62C-4A46-AC96-7BB687164CF2}" srcId="{CAE29ECF-A4E3-4F61-A97D-5A6E2BC8BB51}" destId="{9181B3E2-E0AE-4A72-BD9F-92CEC5514206}" srcOrd="0" destOrd="0" parTransId="{F9470F50-45E8-418F-A238-FAF3C2E50CC2}" sibTransId="{66AAE635-9062-4F90-879A-8FD888EBDD3D}"/>
    <dgm:cxn modelId="{AA3BD8DF-F081-4CAD-ACE5-BB563CFDA123}" type="presParOf" srcId="{63125E57-409B-416C-A0CF-B990316287AA}" destId="{E2FD49D9-313B-472D-B136-D292DEA15C2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46197F5-A632-4448-8DC6-3372BD0E35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FA70AD-C9A9-4DA8-A0F4-06D810F55DD2}">
      <dgm:prSet custT="1"/>
      <dgm:spPr/>
      <dgm:t>
        <a:bodyPr/>
        <a:lstStyle/>
        <a:p>
          <a:r>
            <a:rPr lang="en-US" sz="2500" dirty="0"/>
            <a:t>Dataset Folder Check in Code</a:t>
          </a:r>
        </a:p>
      </dgm:t>
    </dgm:pt>
    <dgm:pt modelId="{FE05327D-4ADF-45D6-93EE-603C7B0B1E62}" type="parTrans" cxnId="{15931072-0803-4232-81DF-E53A2113B1A3}">
      <dgm:prSet/>
      <dgm:spPr/>
      <dgm:t>
        <a:bodyPr/>
        <a:lstStyle/>
        <a:p>
          <a:endParaRPr lang="en-US"/>
        </a:p>
      </dgm:t>
    </dgm:pt>
    <dgm:pt modelId="{63540334-5128-4F25-A80A-EA29715EF4D7}" type="sibTrans" cxnId="{15931072-0803-4232-81DF-E53A2113B1A3}">
      <dgm:prSet/>
      <dgm:spPr/>
      <dgm:t>
        <a:bodyPr/>
        <a:lstStyle/>
        <a:p>
          <a:endParaRPr lang="en-US"/>
        </a:p>
      </dgm:t>
    </dgm:pt>
    <dgm:pt modelId="{CDAE267A-705E-4A1B-BDF7-1A534D79BB98}" type="pres">
      <dgm:prSet presAssocID="{346197F5-A632-4448-8DC6-3372BD0E35E2}" presName="linear" presStyleCnt="0">
        <dgm:presLayoutVars>
          <dgm:animLvl val="lvl"/>
          <dgm:resizeHandles val="exact"/>
        </dgm:presLayoutVars>
      </dgm:prSet>
      <dgm:spPr/>
    </dgm:pt>
    <dgm:pt modelId="{EDC0B6FC-6B94-4E25-A71C-CF13F247FFFE}" type="pres">
      <dgm:prSet presAssocID="{DFFA70AD-C9A9-4DA8-A0F4-06D810F55DD2}" presName="parentText" presStyleLbl="node1" presStyleIdx="0" presStyleCnt="1" custScaleY="238319" custLinFactY="30610" custLinFactNeighborY="100000">
        <dgm:presLayoutVars>
          <dgm:chMax val="0"/>
          <dgm:bulletEnabled val="1"/>
        </dgm:presLayoutVars>
      </dgm:prSet>
      <dgm:spPr/>
    </dgm:pt>
  </dgm:ptLst>
  <dgm:cxnLst>
    <dgm:cxn modelId="{15931072-0803-4232-81DF-E53A2113B1A3}" srcId="{346197F5-A632-4448-8DC6-3372BD0E35E2}" destId="{DFFA70AD-C9A9-4DA8-A0F4-06D810F55DD2}" srcOrd="0" destOrd="0" parTransId="{FE05327D-4ADF-45D6-93EE-603C7B0B1E62}" sibTransId="{63540334-5128-4F25-A80A-EA29715EF4D7}"/>
    <dgm:cxn modelId="{621047A7-F626-49D9-B11D-158C7EC3192B}" type="presOf" srcId="{DFFA70AD-C9A9-4DA8-A0F4-06D810F55DD2}" destId="{EDC0B6FC-6B94-4E25-A71C-CF13F247FFFE}" srcOrd="0" destOrd="0" presId="urn:microsoft.com/office/officeart/2005/8/layout/vList2"/>
    <dgm:cxn modelId="{AC5519BB-53D0-4C0C-99B1-CD2BAFD915BA}" type="presOf" srcId="{346197F5-A632-4448-8DC6-3372BD0E35E2}" destId="{CDAE267A-705E-4A1B-BDF7-1A534D79BB98}" srcOrd="0" destOrd="0" presId="urn:microsoft.com/office/officeart/2005/8/layout/vList2"/>
    <dgm:cxn modelId="{0C37F50C-6667-412B-AC7B-1EF44C9C9010}" type="presParOf" srcId="{CDAE267A-705E-4A1B-BDF7-1A534D79BB98}" destId="{EDC0B6FC-6B94-4E25-A71C-CF13F247FF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FD8E89-8DCC-4F95-B3E6-F036E6D24B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BC2314-24A7-4F25-8CDD-DD012DB3966B}">
      <dgm:prSet custT="1"/>
      <dgm:spPr/>
      <dgm:t>
        <a:bodyPr/>
        <a:lstStyle/>
        <a:p>
          <a:endParaRPr lang="en-US" sz="2500" b="0" i="0" dirty="0"/>
        </a:p>
        <a:p>
          <a:r>
            <a:rPr lang="en-US" sz="2500" b="0" i="0" dirty="0"/>
            <a:t>Basic approach </a:t>
          </a:r>
          <a:br>
            <a:rPr lang="en-US" sz="2500" b="0" i="0" dirty="0"/>
          </a:br>
          <a:endParaRPr lang="en-US" sz="2500" dirty="0"/>
        </a:p>
      </dgm:t>
    </dgm:pt>
    <dgm:pt modelId="{B6181362-AEB7-4E37-BB16-143CF457AE4A}" type="parTrans" cxnId="{A387330C-40E3-42E6-AA41-E5A08C61CC54}">
      <dgm:prSet/>
      <dgm:spPr/>
      <dgm:t>
        <a:bodyPr/>
        <a:lstStyle/>
        <a:p>
          <a:endParaRPr lang="en-US"/>
        </a:p>
      </dgm:t>
    </dgm:pt>
    <dgm:pt modelId="{FDAC633C-6E78-4AE9-8FF6-16CA4F608A50}" type="sibTrans" cxnId="{A387330C-40E3-42E6-AA41-E5A08C61CC54}">
      <dgm:prSet/>
      <dgm:spPr/>
      <dgm:t>
        <a:bodyPr/>
        <a:lstStyle/>
        <a:p>
          <a:endParaRPr lang="en-US"/>
        </a:p>
      </dgm:t>
    </dgm:pt>
    <dgm:pt modelId="{E6D15AFA-8BAD-4349-A81E-7B51CF22FC09}" type="pres">
      <dgm:prSet presAssocID="{CFFD8E89-8DCC-4F95-B3E6-F036E6D24B7C}" presName="linear" presStyleCnt="0">
        <dgm:presLayoutVars>
          <dgm:animLvl val="lvl"/>
          <dgm:resizeHandles val="exact"/>
        </dgm:presLayoutVars>
      </dgm:prSet>
      <dgm:spPr/>
    </dgm:pt>
    <dgm:pt modelId="{DAA091A9-E954-48A3-8EFA-0731243C9CCA}" type="pres">
      <dgm:prSet presAssocID="{75BC2314-24A7-4F25-8CDD-DD012DB3966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387330C-40E3-42E6-AA41-E5A08C61CC54}" srcId="{CFFD8E89-8DCC-4F95-B3E6-F036E6D24B7C}" destId="{75BC2314-24A7-4F25-8CDD-DD012DB3966B}" srcOrd="0" destOrd="0" parTransId="{B6181362-AEB7-4E37-BB16-143CF457AE4A}" sibTransId="{FDAC633C-6E78-4AE9-8FF6-16CA4F608A50}"/>
    <dgm:cxn modelId="{A5A1AC19-2D41-4FD5-A7DB-D93B521596A0}" type="presOf" srcId="{CFFD8E89-8DCC-4F95-B3E6-F036E6D24B7C}" destId="{E6D15AFA-8BAD-4349-A81E-7B51CF22FC09}" srcOrd="0" destOrd="0" presId="urn:microsoft.com/office/officeart/2005/8/layout/vList2"/>
    <dgm:cxn modelId="{E5337ADA-90BA-4C74-B69A-B9F89F301046}" type="presOf" srcId="{75BC2314-24A7-4F25-8CDD-DD012DB3966B}" destId="{DAA091A9-E954-48A3-8EFA-0731243C9CCA}" srcOrd="0" destOrd="0" presId="urn:microsoft.com/office/officeart/2005/8/layout/vList2"/>
    <dgm:cxn modelId="{51075119-82E4-41B1-9512-7CF5E528F5CA}" type="presParOf" srcId="{E6D15AFA-8BAD-4349-A81E-7B51CF22FC09}" destId="{DAA091A9-E954-48A3-8EFA-0731243C9CC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F9067D-61DC-4042-B409-0CFD593A400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3214A8-9525-4260-8B9D-B0173E01AB22}">
      <dgm:prSet phldrT="[Text]" phldr="0"/>
      <dgm:spPr/>
      <dgm:t>
        <a:bodyPr/>
        <a:lstStyle/>
        <a:p>
          <a:pPr rtl="0"/>
          <a:r>
            <a:rPr lang="en-US" dirty="0">
              <a:latin typeface="Aptos"/>
            </a:rPr>
            <a:t>Dataset Handling</a:t>
          </a:r>
          <a:endParaRPr lang="en-US" dirty="0"/>
        </a:p>
      </dgm:t>
    </dgm:pt>
    <dgm:pt modelId="{5F68D7EB-D891-402D-848D-DB305F0784BA}" type="parTrans" cxnId="{1204E522-4EA5-4744-BB98-D3A11A7EF21D}">
      <dgm:prSet/>
      <dgm:spPr/>
      <dgm:t>
        <a:bodyPr/>
        <a:lstStyle/>
        <a:p>
          <a:endParaRPr lang="en-US"/>
        </a:p>
      </dgm:t>
    </dgm:pt>
    <dgm:pt modelId="{30D68695-DB49-44CA-89C9-AD31A80E18A6}" type="sibTrans" cxnId="{1204E522-4EA5-4744-BB98-D3A11A7EF21D}">
      <dgm:prSet/>
      <dgm:spPr/>
      <dgm:t>
        <a:bodyPr/>
        <a:lstStyle/>
        <a:p>
          <a:endParaRPr lang="en-US"/>
        </a:p>
      </dgm:t>
    </dgm:pt>
    <dgm:pt modelId="{8F2E2203-A777-4B3E-8D32-85A0C48E5D64}">
      <dgm:prSet phldrT="[Text]" phldr="0"/>
      <dgm:spPr/>
      <dgm:t>
        <a:bodyPr/>
        <a:lstStyle/>
        <a:p>
          <a:pPr rtl="0"/>
          <a:r>
            <a:rPr lang="en-US" dirty="0">
              <a:latin typeface="Aptos"/>
            </a:rPr>
            <a:t>Custom CNN Architecture</a:t>
          </a:r>
          <a:endParaRPr lang="en-US" dirty="0"/>
        </a:p>
      </dgm:t>
    </dgm:pt>
    <dgm:pt modelId="{D12A1961-55DC-409E-9A1B-F0137A638F16}" type="parTrans" cxnId="{D78955B5-9E66-4927-8E18-6D8065BDB87A}">
      <dgm:prSet/>
      <dgm:spPr/>
      <dgm:t>
        <a:bodyPr/>
        <a:lstStyle/>
        <a:p>
          <a:endParaRPr lang="en-US"/>
        </a:p>
      </dgm:t>
    </dgm:pt>
    <dgm:pt modelId="{AC343867-5B38-4AAB-A660-FABB60DDB2EC}" type="sibTrans" cxnId="{D78955B5-9E66-4927-8E18-6D8065BDB87A}">
      <dgm:prSet/>
      <dgm:spPr/>
      <dgm:t>
        <a:bodyPr/>
        <a:lstStyle/>
        <a:p>
          <a:endParaRPr lang="en-US"/>
        </a:p>
      </dgm:t>
    </dgm:pt>
    <dgm:pt modelId="{65119873-F966-4046-AC02-7BE74187F11D}">
      <dgm:prSet phldrT="[Text]" phldr="0"/>
      <dgm:spPr/>
      <dgm:t>
        <a:bodyPr/>
        <a:lstStyle/>
        <a:p>
          <a:r>
            <a:rPr lang="en-US">
              <a:latin typeface="Aptos"/>
            </a:rPr>
            <a:t>Training</a:t>
          </a:r>
          <a:endParaRPr lang="en-US"/>
        </a:p>
      </dgm:t>
    </dgm:pt>
    <dgm:pt modelId="{6CA214D3-DC77-466E-8FEA-832261B94CC3}" type="parTrans" cxnId="{74E43A44-9B51-404D-8BA6-BADB934D4E46}">
      <dgm:prSet/>
      <dgm:spPr/>
      <dgm:t>
        <a:bodyPr/>
        <a:lstStyle/>
        <a:p>
          <a:endParaRPr lang="en-US"/>
        </a:p>
      </dgm:t>
    </dgm:pt>
    <dgm:pt modelId="{57B693ED-F598-426F-BE24-D58AF67EC953}" type="sibTrans" cxnId="{74E43A44-9B51-404D-8BA6-BADB934D4E46}">
      <dgm:prSet/>
      <dgm:spPr/>
      <dgm:t>
        <a:bodyPr/>
        <a:lstStyle/>
        <a:p>
          <a:endParaRPr lang="en-US"/>
        </a:p>
      </dgm:t>
    </dgm:pt>
    <dgm:pt modelId="{0AC2593B-9110-4A04-AB53-F5FBC095A890}">
      <dgm:prSet phldrT="[Text]" phldr="0"/>
      <dgm:spPr/>
      <dgm:t>
        <a:bodyPr/>
        <a:lstStyle/>
        <a:p>
          <a:r>
            <a:rPr lang="en-US">
              <a:latin typeface="Aptos"/>
            </a:rPr>
            <a:t>Evaluation</a:t>
          </a:r>
          <a:endParaRPr lang="en-US"/>
        </a:p>
      </dgm:t>
    </dgm:pt>
    <dgm:pt modelId="{742C2C9E-AC39-40AC-AE67-C69880D28549}" type="parTrans" cxnId="{1303C537-3399-4A55-82E0-EB3BB883BC9A}">
      <dgm:prSet/>
      <dgm:spPr/>
      <dgm:t>
        <a:bodyPr/>
        <a:lstStyle/>
        <a:p>
          <a:endParaRPr lang="en-US"/>
        </a:p>
      </dgm:t>
    </dgm:pt>
    <dgm:pt modelId="{46E999AF-8727-4D01-921A-0CA4F2045566}" type="sibTrans" cxnId="{1303C537-3399-4A55-82E0-EB3BB883BC9A}">
      <dgm:prSet/>
      <dgm:spPr/>
      <dgm:t>
        <a:bodyPr/>
        <a:lstStyle/>
        <a:p>
          <a:endParaRPr lang="en-US"/>
        </a:p>
      </dgm:t>
    </dgm:pt>
    <dgm:pt modelId="{AEC884C6-E127-4BE5-BC32-489F59B81C46}">
      <dgm:prSet phldrT="[Text]" phldr="0"/>
      <dgm:spPr/>
      <dgm:t>
        <a:bodyPr/>
        <a:lstStyle/>
        <a:p>
          <a:pPr rtl="0"/>
          <a:r>
            <a:rPr lang="en-US">
              <a:latin typeface="Aptos"/>
            </a:rPr>
            <a:t>Real-Time Mask Detection</a:t>
          </a:r>
          <a:endParaRPr lang="en-US"/>
        </a:p>
      </dgm:t>
    </dgm:pt>
    <dgm:pt modelId="{E64DED05-1210-4956-B0DE-61857C631A82}" type="parTrans" cxnId="{136B73B8-6A71-4998-8734-001CFE3CFF27}">
      <dgm:prSet/>
      <dgm:spPr/>
      <dgm:t>
        <a:bodyPr/>
        <a:lstStyle/>
        <a:p>
          <a:endParaRPr lang="en-US"/>
        </a:p>
      </dgm:t>
    </dgm:pt>
    <dgm:pt modelId="{6CABE6B0-3A25-465C-95CB-2C27FB85C904}" type="sibTrans" cxnId="{136B73B8-6A71-4998-8734-001CFE3CFF27}">
      <dgm:prSet/>
      <dgm:spPr/>
      <dgm:t>
        <a:bodyPr/>
        <a:lstStyle/>
        <a:p>
          <a:endParaRPr lang="en-US"/>
        </a:p>
      </dgm:t>
    </dgm:pt>
    <dgm:pt modelId="{AC56EF2E-95C9-4B8B-9932-9C0AE9DB06DA}" type="pres">
      <dgm:prSet presAssocID="{96F9067D-61DC-4042-B409-0CFD593A400C}" presName="linear" presStyleCnt="0">
        <dgm:presLayoutVars>
          <dgm:dir/>
          <dgm:animLvl val="lvl"/>
          <dgm:resizeHandles val="exact"/>
        </dgm:presLayoutVars>
      </dgm:prSet>
      <dgm:spPr/>
    </dgm:pt>
    <dgm:pt modelId="{35B61C6D-22CF-4C21-895D-52514D5ED331}" type="pres">
      <dgm:prSet presAssocID="{D43214A8-9525-4260-8B9D-B0173E01AB22}" presName="parentLin" presStyleCnt="0"/>
      <dgm:spPr/>
    </dgm:pt>
    <dgm:pt modelId="{49C90F91-DAEA-41F8-8207-6C41BFE929BE}" type="pres">
      <dgm:prSet presAssocID="{D43214A8-9525-4260-8B9D-B0173E01AB22}" presName="parentLeftMargin" presStyleLbl="node1" presStyleIdx="0" presStyleCnt="5"/>
      <dgm:spPr/>
    </dgm:pt>
    <dgm:pt modelId="{5995D28E-12B1-4194-A96F-BB4F2CEA6452}" type="pres">
      <dgm:prSet presAssocID="{D43214A8-9525-4260-8B9D-B0173E01AB2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CB86B7-1B95-4661-B80A-E2F76FDB7EB6}" type="pres">
      <dgm:prSet presAssocID="{D43214A8-9525-4260-8B9D-B0173E01AB22}" presName="negativeSpace" presStyleCnt="0"/>
      <dgm:spPr/>
    </dgm:pt>
    <dgm:pt modelId="{7A437912-8B73-4236-982D-B17B7A010F49}" type="pres">
      <dgm:prSet presAssocID="{D43214A8-9525-4260-8B9D-B0173E01AB22}" presName="childText" presStyleLbl="conFgAcc1" presStyleIdx="0" presStyleCnt="5">
        <dgm:presLayoutVars>
          <dgm:bulletEnabled val="1"/>
        </dgm:presLayoutVars>
      </dgm:prSet>
      <dgm:spPr/>
    </dgm:pt>
    <dgm:pt modelId="{FFC39B2F-4422-4ABB-9754-820B9414C38A}" type="pres">
      <dgm:prSet presAssocID="{30D68695-DB49-44CA-89C9-AD31A80E18A6}" presName="spaceBetweenRectangles" presStyleCnt="0"/>
      <dgm:spPr/>
    </dgm:pt>
    <dgm:pt modelId="{183B1A74-273B-422D-8F25-60AB448A2671}" type="pres">
      <dgm:prSet presAssocID="{8F2E2203-A777-4B3E-8D32-85A0C48E5D64}" presName="parentLin" presStyleCnt="0"/>
      <dgm:spPr/>
    </dgm:pt>
    <dgm:pt modelId="{A37D1A33-5BF3-4573-BC7F-5D7966A15D2A}" type="pres">
      <dgm:prSet presAssocID="{8F2E2203-A777-4B3E-8D32-85A0C48E5D64}" presName="parentLeftMargin" presStyleLbl="node1" presStyleIdx="0" presStyleCnt="5"/>
      <dgm:spPr/>
    </dgm:pt>
    <dgm:pt modelId="{FE211E1C-C6E8-48EF-B74C-4322EA072784}" type="pres">
      <dgm:prSet presAssocID="{8F2E2203-A777-4B3E-8D32-85A0C48E5D6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98A0C0D-716C-4028-B825-3FC7BB638FF4}" type="pres">
      <dgm:prSet presAssocID="{8F2E2203-A777-4B3E-8D32-85A0C48E5D64}" presName="negativeSpace" presStyleCnt="0"/>
      <dgm:spPr/>
    </dgm:pt>
    <dgm:pt modelId="{7C5703C1-3348-4B53-89AB-C1E668F84594}" type="pres">
      <dgm:prSet presAssocID="{8F2E2203-A777-4B3E-8D32-85A0C48E5D64}" presName="childText" presStyleLbl="conFgAcc1" presStyleIdx="1" presStyleCnt="5">
        <dgm:presLayoutVars>
          <dgm:bulletEnabled val="1"/>
        </dgm:presLayoutVars>
      </dgm:prSet>
      <dgm:spPr/>
    </dgm:pt>
    <dgm:pt modelId="{5C16197F-9292-4C8C-B029-2B262F5C58FB}" type="pres">
      <dgm:prSet presAssocID="{AC343867-5B38-4AAB-A660-FABB60DDB2EC}" presName="spaceBetweenRectangles" presStyleCnt="0"/>
      <dgm:spPr/>
    </dgm:pt>
    <dgm:pt modelId="{21AABCEE-6C60-4508-BCCD-FF5B20602E66}" type="pres">
      <dgm:prSet presAssocID="{65119873-F966-4046-AC02-7BE74187F11D}" presName="parentLin" presStyleCnt="0"/>
      <dgm:spPr/>
    </dgm:pt>
    <dgm:pt modelId="{8CA842ED-8466-49FA-976D-1343B0E5AC53}" type="pres">
      <dgm:prSet presAssocID="{65119873-F966-4046-AC02-7BE74187F11D}" presName="parentLeftMargin" presStyleLbl="node1" presStyleIdx="1" presStyleCnt="5"/>
      <dgm:spPr/>
    </dgm:pt>
    <dgm:pt modelId="{586A9623-3327-4077-BB51-D350C8BD5CBF}" type="pres">
      <dgm:prSet presAssocID="{65119873-F966-4046-AC02-7BE74187F11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7525F26-1647-4515-875F-86A6F4D7702F}" type="pres">
      <dgm:prSet presAssocID="{65119873-F966-4046-AC02-7BE74187F11D}" presName="negativeSpace" presStyleCnt="0"/>
      <dgm:spPr/>
    </dgm:pt>
    <dgm:pt modelId="{C215347F-90C8-4608-843E-88B55B038F25}" type="pres">
      <dgm:prSet presAssocID="{65119873-F966-4046-AC02-7BE74187F11D}" presName="childText" presStyleLbl="conFgAcc1" presStyleIdx="2" presStyleCnt="5">
        <dgm:presLayoutVars>
          <dgm:bulletEnabled val="1"/>
        </dgm:presLayoutVars>
      </dgm:prSet>
      <dgm:spPr/>
    </dgm:pt>
    <dgm:pt modelId="{0F80F63D-ED2E-4CEC-AEC7-5FE1C076425B}" type="pres">
      <dgm:prSet presAssocID="{57B693ED-F598-426F-BE24-D58AF67EC953}" presName="spaceBetweenRectangles" presStyleCnt="0"/>
      <dgm:spPr/>
    </dgm:pt>
    <dgm:pt modelId="{D0CD32D6-A0DE-439D-A23D-499DF7BB8B41}" type="pres">
      <dgm:prSet presAssocID="{0AC2593B-9110-4A04-AB53-F5FBC095A890}" presName="parentLin" presStyleCnt="0"/>
      <dgm:spPr/>
    </dgm:pt>
    <dgm:pt modelId="{8A296464-580E-4BAC-A282-31EEECE74B96}" type="pres">
      <dgm:prSet presAssocID="{0AC2593B-9110-4A04-AB53-F5FBC095A890}" presName="parentLeftMargin" presStyleLbl="node1" presStyleIdx="2" presStyleCnt="5"/>
      <dgm:spPr/>
    </dgm:pt>
    <dgm:pt modelId="{31ACB371-305B-48AA-9C8F-F8AA72EFA4F1}" type="pres">
      <dgm:prSet presAssocID="{0AC2593B-9110-4A04-AB53-F5FBC095A8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B51D4F-A1D8-47D7-9724-81D3867166A8}" type="pres">
      <dgm:prSet presAssocID="{0AC2593B-9110-4A04-AB53-F5FBC095A890}" presName="negativeSpace" presStyleCnt="0"/>
      <dgm:spPr/>
    </dgm:pt>
    <dgm:pt modelId="{FCF2E84C-788D-4878-8B34-B80493760EDF}" type="pres">
      <dgm:prSet presAssocID="{0AC2593B-9110-4A04-AB53-F5FBC095A890}" presName="childText" presStyleLbl="conFgAcc1" presStyleIdx="3" presStyleCnt="5">
        <dgm:presLayoutVars>
          <dgm:bulletEnabled val="1"/>
        </dgm:presLayoutVars>
      </dgm:prSet>
      <dgm:spPr/>
    </dgm:pt>
    <dgm:pt modelId="{56CE6AAB-4DDF-444A-A9FF-3BDBD7DAAFB5}" type="pres">
      <dgm:prSet presAssocID="{46E999AF-8727-4D01-921A-0CA4F2045566}" presName="spaceBetweenRectangles" presStyleCnt="0"/>
      <dgm:spPr/>
    </dgm:pt>
    <dgm:pt modelId="{9DB9593F-AB92-4AAC-9706-EF23ADC50C8F}" type="pres">
      <dgm:prSet presAssocID="{AEC884C6-E127-4BE5-BC32-489F59B81C46}" presName="parentLin" presStyleCnt="0"/>
      <dgm:spPr/>
    </dgm:pt>
    <dgm:pt modelId="{E1A3E6B8-11F1-4FEE-B11E-0394779E27B4}" type="pres">
      <dgm:prSet presAssocID="{AEC884C6-E127-4BE5-BC32-489F59B81C46}" presName="parentLeftMargin" presStyleLbl="node1" presStyleIdx="3" presStyleCnt="5"/>
      <dgm:spPr/>
    </dgm:pt>
    <dgm:pt modelId="{CF98C553-E596-430D-A67A-ACC3D082033D}" type="pres">
      <dgm:prSet presAssocID="{AEC884C6-E127-4BE5-BC32-489F59B81C4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513A5C9-1820-4736-ADCE-F30FE1C87ADC}" type="pres">
      <dgm:prSet presAssocID="{AEC884C6-E127-4BE5-BC32-489F59B81C46}" presName="negativeSpace" presStyleCnt="0"/>
      <dgm:spPr/>
    </dgm:pt>
    <dgm:pt modelId="{8053EBE1-0056-4C95-B35F-E6C82C83DB2E}" type="pres">
      <dgm:prSet presAssocID="{AEC884C6-E127-4BE5-BC32-489F59B81C4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204E522-4EA5-4744-BB98-D3A11A7EF21D}" srcId="{96F9067D-61DC-4042-B409-0CFD593A400C}" destId="{D43214A8-9525-4260-8B9D-B0173E01AB22}" srcOrd="0" destOrd="0" parTransId="{5F68D7EB-D891-402D-848D-DB305F0784BA}" sibTransId="{30D68695-DB49-44CA-89C9-AD31A80E18A6}"/>
    <dgm:cxn modelId="{E2FD8726-8E89-45F5-911F-3A04C37B1279}" type="presOf" srcId="{96F9067D-61DC-4042-B409-0CFD593A400C}" destId="{AC56EF2E-95C9-4B8B-9932-9C0AE9DB06DA}" srcOrd="0" destOrd="0" presId="urn:microsoft.com/office/officeart/2005/8/layout/list1"/>
    <dgm:cxn modelId="{4F8C4729-569A-4391-A762-24A7B7932A7D}" type="presOf" srcId="{8F2E2203-A777-4B3E-8D32-85A0C48E5D64}" destId="{A37D1A33-5BF3-4573-BC7F-5D7966A15D2A}" srcOrd="0" destOrd="0" presId="urn:microsoft.com/office/officeart/2005/8/layout/list1"/>
    <dgm:cxn modelId="{1303C537-3399-4A55-82E0-EB3BB883BC9A}" srcId="{96F9067D-61DC-4042-B409-0CFD593A400C}" destId="{0AC2593B-9110-4A04-AB53-F5FBC095A890}" srcOrd="3" destOrd="0" parTransId="{742C2C9E-AC39-40AC-AE67-C69880D28549}" sibTransId="{46E999AF-8727-4D01-921A-0CA4F2045566}"/>
    <dgm:cxn modelId="{A24C5641-0B28-4C09-98D1-459EAD2C1B1F}" type="presOf" srcId="{0AC2593B-9110-4A04-AB53-F5FBC095A890}" destId="{31ACB371-305B-48AA-9C8F-F8AA72EFA4F1}" srcOrd="1" destOrd="0" presId="urn:microsoft.com/office/officeart/2005/8/layout/list1"/>
    <dgm:cxn modelId="{34800A64-71A1-4550-86A2-DF4BE0255D1D}" type="presOf" srcId="{65119873-F966-4046-AC02-7BE74187F11D}" destId="{8CA842ED-8466-49FA-976D-1343B0E5AC53}" srcOrd="0" destOrd="0" presId="urn:microsoft.com/office/officeart/2005/8/layout/list1"/>
    <dgm:cxn modelId="{74E43A44-9B51-404D-8BA6-BADB934D4E46}" srcId="{96F9067D-61DC-4042-B409-0CFD593A400C}" destId="{65119873-F966-4046-AC02-7BE74187F11D}" srcOrd="2" destOrd="0" parTransId="{6CA214D3-DC77-466E-8FEA-832261B94CC3}" sibTransId="{57B693ED-F598-426F-BE24-D58AF67EC953}"/>
    <dgm:cxn modelId="{49C25268-7BFB-43F6-ACAA-68262635A945}" type="presOf" srcId="{0AC2593B-9110-4A04-AB53-F5FBC095A890}" destId="{8A296464-580E-4BAC-A282-31EEECE74B96}" srcOrd="0" destOrd="0" presId="urn:microsoft.com/office/officeart/2005/8/layout/list1"/>
    <dgm:cxn modelId="{E680E176-A0A4-4D58-A05C-37A3AF154A74}" type="presOf" srcId="{D43214A8-9525-4260-8B9D-B0173E01AB22}" destId="{5995D28E-12B1-4194-A96F-BB4F2CEA6452}" srcOrd="1" destOrd="0" presId="urn:microsoft.com/office/officeart/2005/8/layout/list1"/>
    <dgm:cxn modelId="{CFAD4357-6544-48AA-B156-192F1A98AA54}" type="presOf" srcId="{AEC884C6-E127-4BE5-BC32-489F59B81C46}" destId="{E1A3E6B8-11F1-4FEE-B11E-0394779E27B4}" srcOrd="0" destOrd="0" presId="urn:microsoft.com/office/officeart/2005/8/layout/list1"/>
    <dgm:cxn modelId="{D78955B5-9E66-4927-8E18-6D8065BDB87A}" srcId="{96F9067D-61DC-4042-B409-0CFD593A400C}" destId="{8F2E2203-A777-4B3E-8D32-85A0C48E5D64}" srcOrd="1" destOrd="0" parTransId="{D12A1961-55DC-409E-9A1B-F0137A638F16}" sibTransId="{AC343867-5B38-4AAB-A660-FABB60DDB2EC}"/>
    <dgm:cxn modelId="{136B73B8-6A71-4998-8734-001CFE3CFF27}" srcId="{96F9067D-61DC-4042-B409-0CFD593A400C}" destId="{AEC884C6-E127-4BE5-BC32-489F59B81C46}" srcOrd="4" destOrd="0" parTransId="{E64DED05-1210-4956-B0DE-61857C631A82}" sibTransId="{6CABE6B0-3A25-465C-95CB-2C27FB85C904}"/>
    <dgm:cxn modelId="{C8C847D6-B659-491D-9C55-7B0E20273939}" type="presOf" srcId="{8F2E2203-A777-4B3E-8D32-85A0C48E5D64}" destId="{FE211E1C-C6E8-48EF-B74C-4322EA072784}" srcOrd="1" destOrd="0" presId="urn:microsoft.com/office/officeart/2005/8/layout/list1"/>
    <dgm:cxn modelId="{20AF6AEC-96F5-41BF-A7E9-E1FF1C6A43FA}" type="presOf" srcId="{D43214A8-9525-4260-8B9D-B0173E01AB22}" destId="{49C90F91-DAEA-41F8-8207-6C41BFE929BE}" srcOrd="0" destOrd="0" presId="urn:microsoft.com/office/officeart/2005/8/layout/list1"/>
    <dgm:cxn modelId="{6B1B02FA-E84B-4331-A620-C668B12DB50B}" type="presOf" srcId="{AEC884C6-E127-4BE5-BC32-489F59B81C46}" destId="{CF98C553-E596-430D-A67A-ACC3D082033D}" srcOrd="1" destOrd="0" presId="urn:microsoft.com/office/officeart/2005/8/layout/list1"/>
    <dgm:cxn modelId="{E27151FC-C6FC-4C1E-9813-AD0A103A6A06}" type="presOf" srcId="{65119873-F966-4046-AC02-7BE74187F11D}" destId="{586A9623-3327-4077-BB51-D350C8BD5CBF}" srcOrd="1" destOrd="0" presId="urn:microsoft.com/office/officeart/2005/8/layout/list1"/>
    <dgm:cxn modelId="{2E2A9A0F-0D91-404C-B1EC-83E9D6AD59B6}" type="presParOf" srcId="{AC56EF2E-95C9-4B8B-9932-9C0AE9DB06DA}" destId="{35B61C6D-22CF-4C21-895D-52514D5ED331}" srcOrd="0" destOrd="0" presId="urn:microsoft.com/office/officeart/2005/8/layout/list1"/>
    <dgm:cxn modelId="{F637D120-D772-447A-8685-60D2DCA78E4F}" type="presParOf" srcId="{35B61C6D-22CF-4C21-895D-52514D5ED331}" destId="{49C90F91-DAEA-41F8-8207-6C41BFE929BE}" srcOrd="0" destOrd="0" presId="urn:microsoft.com/office/officeart/2005/8/layout/list1"/>
    <dgm:cxn modelId="{65F35618-C3F0-4905-9064-5F40611A3563}" type="presParOf" srcId="{35B61C6D-22CF-4C21-895D-52514D5ED331}" destId="{5995D28E-12B1-4194-A96F-BB4F2CEA6452}" srcOrd="1" destOrd="0" presId="urn:microsoft.com/office/officeart/2005/8/layout/list1"/>
    <dgm:cxn modelId="{97EB7376-5749-4241-8FC0-DFB99D6E3598}" type="presParOf" srcId="{AC56EF2E-95C9-4B8B-9932-9C0AE9DB06DA}" destId="{1DCB86B7-1B95-4661-B80A-E2F76FDB7EB6}" srcOrd="1" destOrd="0" presId="urn:microsoft.com/office/officeart/2005/8/layout/list1"/>
    <dgm:cxn modelId="{8AF5EBD9-8DFE-46D8-8E34-D49F25A09A2C}" type="presParOf" srcId="{AC56EF2E-95C9-4B8B-9932-9C0AE9DB06DA}" destId="{7A437912-8B73-4236-982D-B17B7A010F49}" srcOrd="2" destOrd="0" presId="urn:microsoft.com/office/officeart/2005/8/layout/list1"/>
    <dgm:cxn modelId="{0FABF266-1B21-4BAE-8012-41D87661AD9C}" type="presParOf" srcId="{AC56EF2E-95C9-4B8B-9932-9C0AE9DB06DA}" destId="{FFC39B2F-4422-4ABB-9754-820B9414C38A}" srcOrd="3" destOrd="0" presId="urn:microsoft.com/office/officeart/2005/8/layout/list1"/>
    <dgm:cxn modelId="{99B04666-2D8C-48F3-9C0E-A68593A02ED8}" type="presParOf" srcId="{AC56EF2E-95C9-4B8B-9932-9C0AE9DB06DA}" destId="{183B1A74-273B-422D-8F25-60AB448A2671}" srcOrd="4" destOrd="0" presId="urn:microsoft.com/office/officeart/2005/8/layout/list1"/>
    <dgm:cxn modelId="{51263A9D-C009-4307-83DF-BFA0682FBF17}" type="presParOf" srcId="{183B1A74-273B-422D-8F25-60AB448A2671}" destId="{A37D1A33-5BF3-4573-BC7F-5D7966A15D2A}" srcOrd="0" destOrd="0" presId="urn:microsoft.com/office/officeart/2005/8/layout/list1"/>
    <dgm:cxn modelId="{6611D217-E3D2-41B2-A485-C6C0DF449606}" type="presParOf" srcId="{183B1A74-273B-422D-8F25-60AB448A2671}" destId="{FE211E1C-C6E8-48EF-B74C-4322EA072784}" srcOrd="1" destOrd="0" presId="urn:microsoft.com/office/officeart/2005/8/layout/list1"/>
    <dgm:cxn modelId="{59F28178-B77A-4571-A761-32A2FC221F42}" type="presParOf" srcId="{AC56EF2E-95C9-4B8B-9932-9C0AE9DB06DA}" destId="{198A0C0D-716C-4028-B825-3FC7BB638FF4}" srcOrd="5" destOrd="0" presId="urn:microsoft.com/office/officeart/2005/8/layout/list1"/>
    <dgm:cxn modelId="{348FF67C-5A77-433D-A53E-DCF114C3CABF}" type="presParOf" srcId="{AC56EF2E-95C9-4B8B-9932-9C0AE9DB06DA}" destId="{7C5703C1-3348-4B53-89AB-C1E668F84594}" srcOrd="6" destOrd="0" presId="urn:microsoft.com/office/officeart/2005/8/layout/list1"/>
    <dgm:cxn modelId="{D18AB3AD-FEBC-4E78-B535-77C6E770161A}" type="presParOf" srcId="{AC56EF2E-95C9-4B8B-9932-9C0AE9DB06DA}" destId="{5C16197F-9292-4C8C-B029-2B262F5C58FB}" srcOrd="7" destOrd="0" presId="urn:microsoft.com/office/officeart/2005/8/layout/list1"/>
    <dgm:cxn modelId="{6D4E7ABB-1297-435C-AC14-DDA88A90DB9B}" type="presParOf" srcId="{AC56EF2E-95C9-4B8B-9932-9C0AE9DB06DA}" destId="{21AABCEE-6C60-4508-BCCD-FF5B20602E66}" srcOrd="8" destOrd="0" presId="urn:microsoft.com/office/officeart/2005/8/layout/list1"/>
    <dgm:cxn modelId="{9EE5C8CF-F016-47E5-877C-34E0B2F1B5E2}" type="presParOf" srcId="{21AABCEE-6C60-4508-BCCD-FF5B20602E66}" destId="{8CA842ED-8466-49FA-976D-1343B0E5AC53}" srcOrd="0" destOrd="0" presId="urn:microsoft.com/office/officeart/2005/8/layout/list1"/>
    <dgm:cxn modelId="{E36F05A5-E9CA-4596-A102-940365F06CFE}" type="presParOf" srcId="{21AABCEE-6C60-4508-BCCD-FF5B20602E66}" destId="{586A9623-3327-4077-BB51-D350C8BD5CBF}" srcOrd="1" destOrd="0" presId="urn:microsoft.com/office/officeart/2005/8/layout/list1"/>
    <dgm:cxn modelId="{7DD249EF-2009-404C-A676-C7CA8238E3D2}" type="presParOf" srcId="{AC56EF2E-95C9-4B8B-9932-9C0AE9DB06DA}" destId="{D7525F26-1647-4515-875F-86A6F4D7702F}" srcOrd="9" destOrd="0" presId="urn:microsoft.com/office/officeart/2005/8/layout/list1"/>
    <dgm:cxn modelId="{ED0E4BA4-C4F2-4779-A1AC-5ABA359CFEDB}" type="presParOf" srcId="{AC56EF2E-95C9-4B8B-9932-9C0AE9DB06DA}" destId="{C215347F-90C8-4608-843E-88B55B038F25}" srcOrd="10" destOrd="0" presId="urn:microsoft.com/office/officeart/2005/8/layout/list1"/>
    <dgm:cxn modelId="{C4A831A6-5664-4B09-8014-F4B4DA4DD2BD}" type="presParOf" srcId="{AC56EF2E-95C9-4B8B-9932-9C0AE9DB06DA}" destId="{0F80F63D-ED2E-4CEC-AEC7-5FE1C076425B}" srcOrd="11" destOrd="0" presId="urn:microsoft.com/office/officeart/2005/8/layout/list1"/>
    <dgm:cxn modelId="{A26E82CB-467A-4F3D-910D-6E96D17BB695}" type="presParOf" srcId="{AC56EF2E-95C9-4B8B-9932-9C0AE9DB06DA}" destId="{D0CD32D6-A0DE-439D-A23D-499DF7BB8B41}" srcOrd="12" destOrd="0" presId="urn:microsoft.com/office/officeart/2005/8/layout/list1"/>
    <dgm:cxn modelId="{630B509E-0FE7-4D78-9C91-0166C9FC3D60}" type="presParOf" srcId="{D0CD32D6-A0DE-439D-A23D-499DF7BB8B41}" destId="{8A296464-580E-4BAC-A282-31EEECE74B96}" srcOrd="0" destOrd="0" presId="urn:microsoft.com/office/officeart/2005/8/layout/list1"/>
    <dgm:cxn modelId="{9BEC47F9-0F55-4992-8E70-5CEE9AA36B3D}" type="presParOf" srcId="{D0CD32D6-A0DE-439D-A23D-499DF7BB8B41}" destId="{31ACB371-305B-48AA-9C8F-F8AA72EFA4F1}" srcOrd="1" destOrd="0" presId="urn:microsoft.com/office/officeart/2005/8/layout/list1"/>
    <dgm:cxn modelId="{91A4D18C-ACE7-4A74-B859-EEDBE0B1682A}" type="presParOf" srcId="{AC56EF2E-95C9-4B8B-9932-9C0AE9DB06DA}" destId="{8BB51D4F-A1D8-47D7-9724-81D3867166A8}" srcOrd="13" destOrd="0" presId="urn:microsoft.com/office/officeart/2005/8/layout/list1"/>
    <dgm:cxn modelId="{7BADEA85-C0DA-4724-8AF5-2C61E55DFE32}" type="presParOf" srcId="{AC56EF2E-95C9-4B8B-9932-9C0AE9DB06DA}" destId="{FCF2E84C-788D-4878-8B34-B80493760EDF}" srcOrd="14" destOrd="0" presId="urn:microsoft.com/office/officeart/2005/8/layout/list1"/>
    <dgm:cxn modelId="{B1991266-9A74-4098-A8C4-D43D2F49818F}" type="presParOf" srcId="{AC56EF2E-95C9-4B8B-9932-9C0AE9DB06DA}" destId="{56CE6AAB-4DDF-444A-A9FF-3BDBD7DAAFB5}" srcOrd="15" destOrd="0" presId="urn:microsoft.com/office/officeart/2005/8/layout/list1"/>
    <dgm:cxn modelId="{617821B4-4E1A-4E06-994F-E7A48C5995F5}" type="presParOf" srcId="{AC56EF2E-95C9-4B8B-9932-9C0AE9DB06DA}" destId="{9DB9593F-AB92-4AAC-9706-EF23ADC50C8F}" srcOrd="16" destOrd="0" presId="urn:microsoft.com/office/officeart/2005/8/layout/list1"/>
    <dgm:cxn modelId="{6AC3A88D-8EC3-4DFC-B761-77704D14B5EE}" type="presParOf" srcId="{9DB9593F-AB92-4AAC-9706-EF23ADC50C8F}" destId="{E1A3E6B8-11F1-4FEE-B11E-0394779E27B4}" srcOrd="0" destOrd="0" presId="urn:microsoft.com/office/officeart/2005/8/layout/list1"/>
    <dgm:cxn modelId="{38205345-D51F-40BB-B6B1-5991D04E010B}" type="presParOf" srcId="{9DB9593F-AB92-4AAC-9706-EF23ADC50C8F}" destId="{CF98C553-E596-430D-A67A-ACC3D082033D}" srcOrd="1" destOrd="0" presId="urn:microsoft.com/office/officeart/2005/8/layout/list1"/>
    <dgm:cxn modelId="{7516EF68-6ACD-4011-B3DB-F8191A97CFEE}" type="presParOf" srcId="{AC56EF2E-95C9-4B8B-9932-9C0AE9DB06DA}" destId="{D513A5C9-1820-4736-ADCE-F30FE1C87ADC}" srcOrd="17" destOrd="0" presId="urn:microsoft.com/office/officeart/2005/8/layout/list1"/>
    <dgm:cxn modelId="{267B2634-2BC8-4F9B-A019-A326F20B905D}" type="presParOf" srcId="{AC56EF2E-95C9-4B8B-9932-9C0AE9DB06DA}" destId="{8053EBE1-0056-4C95-B35F-E6C82C83DB2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9DF5F-88F5-479D-ADC1-1EC96B44368C}">
      <dsp:nvSpPr>
        <dsp:cNvPr id="0" name=""/>
        <dsp:cNvSpPr/>
      </dsp:nvSpPr>
      <dsp:spPr>
        <a:xfrm>
          <a:off x="0" y="53500"/>
          <a:ext cx="1947958" cy="4406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dirty="0">
              <a:latin typeface="The system should provide real-time alerts (such as beeping) when a person without a mask is detected."/>
              <a:cs typeface="Times New Roman" panose="02020603050405020304" pitchFamily="18" charset="0"/>
            </a:rPr>
            <a:t>Goals of the Project</a:t>
          </a:r>
          <a:endParaRPr lang="en-US" sz="1500" kern="1200" dirty="0">
            <a:latin typeface="The system should provide real-time alerts (such as beeping) when a person without a mask is detected."/>
            <a:cs typeface="Times New Roman" panose="02020603050405020304" pitchFamily="18" charset="0"/>
          </a:endParaRPr>
        </a:p>
      </dsp:txBody>
      <dsp:txXfrm>
        <a:off x="21510" y="75010"/>
        <a:ext cx="1904938" cy="39760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E0EFF-3F07-49B2-A74E-7A27BD787AF7}">
      <dsp:nvSpPr>
        <dsp:cNvPr id="0" name=""/>
        <dsp:cNvSpPr/>
      </dsp:nvSpPr>
      <dsp:spPr>
        <a:xfrm>
          <a:off x="0" y="216"/>
          <a:ext cx="2338164" cy="4802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Architectures</a:t>
          </a:r>
          <a:endParaRPr lang="en-US" sz="2500" kern="1200" dirty="0"/>
        </a:p>
      </dsp:txBody>
      <dsp:txXfrm>
        <a:off x="23443" y="23659"/>
        <a:ext cx="2291278" cy="4333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FC633-9023-4289-B355-D7183DD33193}">
      <dsp:nvSpPr>
        <dsp:cNvPr id="0" name=""/>
        <dsp:cNvSpPr/>
      </dsp:nvSpPr>
      <dsp:spPr>
        <a:xfrm>
          <a:off x="0" y="0"/>
          <a:ext cx="3531282" cy="3692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Why This Architecture?​</a:t>
          </a:r>
        </a:p>
      </dsp:txBody>
      <dsp:txXfrm>
        <a:off x="18027" y="18027"/>
        <a:ext cx="3495228" cy="3332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667066-B40E-4248-A6F3-E2E2618D85B1}">
      <dsp:nvSpPr>
        <dsp:cNvPr id="0" name=""/>
        <dsp:cNvSpPr/>
      </dsp:nvSpPr>
      <dsp:spPr>
        <a:xfrm>
          <a:off x="1186647" y="0"/>
          <a:ext cx="2272185" cy="227218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FB0F-BCE8-426A-A733-D140A08022FE}">
      <dsp:nvSpPr>
        <dsp:cNvPr id="0" name=""/>
        <dsp:cNvSpPr/>
      </dsp:nvSpPr>
      <dsp:spPr>
        <a:xfrm>
          <a:off x="2388678" y="227440"/>
          <a:ext cx="1476920" cy="3230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Custom CNN Instead of Pre-Trained Models</a:t>
          </a:r>
        </a:p>
      </dsp:txBody>
      <dsp:txXfrm>
        <a:off x="2404449" y="243211"/>
        <a:ext cx="1445378" cy="291534"/>
      </dsp:txXfrm>
    </dsp:sp>
    <dsp:sp modelId="{1860CB5C-0FF6-4430-BE02-5F2AB3F5EA05}">
      <dsp:nvSpPr>
        <dsp:cNvPr id="0" name=""/>
        <dsp:cNvSpPr/>
      </dsp:nvSpPr>
      <dsp:spPr>
        <a:xfrm>
          <a:off x="2388678" y="590901"/>
          <a:ext cx="1476920" cy="3230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Shallow Network for Small Dataset</a:t>
          </a:r>
        </a:p>
      </dsp:txBody>
      <dsp:txXfrm>
        <a:off x="2404449" y="606672"/>
        <a:ext cx="1445378" cy="291534"/>
      </dsp:txXfrm>
    </dsp:sp>
    <dsp:sp modelId="{DF000CF4-48DB-47DE-95F9-3DB3AA4F0494}">
      <dsp:nvSpPr>
        <dsp:cNvPr id="0" name=""/>
        <dsp:cNvSpPr/>
      </dsp:nvSpPr>
      <dsp:spPr>
        <a:xfrm>
          <a:off x="2388678" y="954362"/>
          <a:ext cx="1476920" cy="3230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ReLU for Non-Linearit</a:t>
          </a:r>
        </a:p>
      </dsp:txBody>
      <dsp:txXfrm>
        <a:off x="2404449" y="970133"/>
        <a:ext cx="1445378" cy="291534"/>
      </dsp:txXfrm>
    </dsp:sp>
    <dsp:sp modelId="{F0DE35A2-B41D-49FF-960E-B70D7CE6FC01}">
      <dsp:nvSpPr>
        <dsp:cNvPr id="0" name=""/>
        <dsp:cNvSpPr/>
      </dsp:nvSpPr>
      <dsp:spPr>
        <a:xfrm>
          <a:off x="2388678" y="1317822"/>
          <a:ext cx="1476920" cy="3230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Max Pooling for Downsampling</a:t>
          </a:r>
        </a:p>
      </dsp:txBody>
      <dsp:txXfrm>
        <a:off x="2404449" y="1333593"/>
        <a:ext cx="1445378" cy="291534"/>
      </dsp:txXfrm>
    </dsp:sp>
    <dsp:sp modelId="{C5E66421-EA3B-4759-90FB-90782D5F4640}">
      <dsp:nvSpPr>
        <dsp:cNvPr id="0" name=""/>
        <dsp:cNvSpPr/>
      </dsp:nvSpPr>
      <dsp:spPr>
        <a:xfrm>
          <a:off x="2388678" y="1681283"/>
          <a:ext cx="1476920" cy="32307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Softmax for Multi-Class Classification</a:t>
          </a:r>
        </a:p>
      </dsp:txBody>
      <dsp:txXfrm>
        <a:off x="2404449" y="1697054"/>
        <a:ext cx="1445378" cy="2915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D0A4A-7DBA-4953-BD73-3454F8567029}">
      <dsp:nvSpPr>
        <dsp:cNvPr id="0" name=""/>
        <dsp:cNvSpPr/>
      </dsp:nvSpPr>
      <dsp:spPr>
        <a:xfrm>
          <a:off x="0" y="0"/>
          <a:ext cx="3641747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Observations and Demo</a:t>
          </a:r>
          <a:endParaRPr lang="en-US" sz="2400" kern="1200" dirty="0"/>
        </a:p>
      </dsp:txBody>
      <dsp:txXfrm>
        <a:off x="28786" y="28786"/>
        <a:ext cx="3584175" cy="53210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DA854-B5DE-4AD2-96C7-9D675817B7CC}">
      <dsp:nvSpPr>
        <dsp:cNvPr id="0" name=""/>
        <dsp:cNvSpPr/>
      </dsp:nvSpPr>
      <dsp:spPr>
        <a:xfrm>
          <a:off x="0" y="391"/>
          <a:ext cx="1416812" cy="368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Without mask</a:t>
          </a:r>
        </a:p>
      </dsp:txBody>
      <dsp:txXfrm>
        <a:off x="17991" y="18382"/>
        <a:ext cx="1380830" cy="33256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522662-853E-44F8-B437-0233566E8CDE}">
      <dsp:nvSpPr>
        <dsp:cNvPr id="0" name=""/>
        <dsp:cNvSpPr/>
      </dsp:nvSpPr>
      <dsp:spPr>
        <a:xfrm>
          <a:off x="0" y="391"/>
          <a:ext cx="1223412" cy="368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With Mask</a:t>
          </a:r>
        </a:p>
      </dsp:txBody>
      <dsp:txXfrm>
        <a:off x="17991" y="18382"/>
        <a:ext cx="1187430" cy="33256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969B5-4D71-4428-8A57-D76B61E1F899}">
      <dsp:nvSpPr>
        <dsp:cNvPr id="0" name=""/>
        <dsp:cNvSpPr/>
      </dsp:nvSpPr>
      <dsp:spPr>
        <a:xfrm>
          <a:off x="0" y="171"/>
          <a:ext cx="3129825" cy="6072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Model Comparison</a:t>
          </a:r>
          <a:endParaRPr lang="en-US" sz="2500" kern="1200"/>
        </a:p>
      </dsp:txBody>
      <dsp:txXfrm>
        <a:off x="29642" y="29813"/>
        <a:ext cx="3070541" cy="5479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B72E3-1BE6-40A2-84C6-2D3C7B2F5A31}">
      <dsp:nvSpPr>
        <dsp:cNvPr id="0" name=""/>
        <dsp:cNvSpPr/>
      </dsp:nvSpPr>
      <dsp:spPr>
        <a:xfrm>
          <a:off x="0" y="0"/>
          <a:ext cx="6016732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Results – Performance- Observation</a:t>
          </a:r>
          <a:endParaRPr lang="en-US" sz="2500" kern="1200" dirty="0"/>
        </a:p>
      </dsp:txBody>
      <dsp:txXfrm>
        <a:off x="42950" y="42950"/>
        <a:ext cx="5930832" cy="79394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4A7E4-0B94-46D8-B352-6026B2852F96}">
      <dsp:nvSpPr>
        <dsp:cNvPr id="0" name=""/>
        <dsp:cNvSpPr/>
      </dsp:nvSpPr>
      <dsp:spPr>
        <a:xfrm>
          <a:off x="0" y="391"/>
          <a:ext cx="1693788" cy="3685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Confusion Matrix</a:t>
          </a:r>
        </a:p>
      </dsp:txBody>
      <dsp:txXfrm>
        <a:off x="17991" y="18382"/>
        <a:ext cx="1657806" cy="33256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72D4B-5B2D-4BE2-8216-1F76B158F25C}">
      <dsp:nvSpPr>
        <dsp:cNvPr id="0" name=""/>
        <dsp:cNvSpPr/>
      </dsp:nvSpPr>
      <dsp:spPr>
        <a:xfrm>
          <a:off x="743625" y="289"/>
          <a:ext cx="2662354" cy="69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Results - Time</a:t>
          </a:r>
          <a:endParaRPr lang="en-US" sz="2500" kern="1200" dirty="0"/>
        </a:p>
      </dsp:txBody>
      <dsp:txXfrm>
        <a:off x="777749" y="34413"/>
        <a:ext cx="2594106" cy="630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B69DC-2C69-4754-883B-BBF464001519}">
      <dsp:nvSpPr>
        <dsp:cNvPr id="0" name=""/>
        <dsp:cNvSpPr/>
      </dsp:nvSpPr>
      <dsp:spPr>
        <a:xfrm>
          <a:off x="0" y="64333"/>
          <a:ext cx="2352994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Problem Statement</a:t>
          </a:r>
        </a:p>
      </dsp:txBody>
      <dsp:txXfrm>
        <a:off x="23988" y="88321"/>
        <a:ext cx="2305018" cy="4434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11244-7E44-4813-9183-FD134056A0C4}">
      <dsp:nvSpPr>
        <dsp:cNvPr id="0" name=""/>
        <dsp:cNvSpPr/>
      </dsp:nvSpPr>
      <dsp:spPr>
        <a:xfrm>
          <a:off x="0" y="195774"/>
          <a:ext cx="7325638" cy="663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What could be future extensions of your work?</a:t>
          </a:r>
          <a:endParaRPr lang="en-US" sz="2700" kern="1200" dirty="0"/>
        </a:p>
      </dsp:txBody>
      <dsp:txXfrm>
        <a:off x="32384" y="228158"/>
        <a:ext cx="7260870" cy="59862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6032A-D4EB-4F80-A8B1-7078AC7369BA}">
      <dsp:nvSpPr>
        <dsp:cNvPr id="0" name=""/>
        <dsp:cNvSpPr/>
      </dsp:nvSpPr>
      <dsp:spPr>
        <a:xfrm rot="2561126">
          <a:off x="3953322" y="4063418"/>
          <a:ext cx="892005" cy="45527"/>
        </a:xfrm>
        <a:custGeom>
          <a:avLst/>
          <a:gdLst/>
          <a:ahLst/>
          <a:cxnLst/>
          <a:rect l="0" t="0" r="0" b="0"/>
          <a:pathLst>
            <a:path>
              <a:moveTo>
                <a:pt x="0" y="22763"/>
              </a:moveTo>
              <a:lnTo>
                <a:pt x="892005" y="2276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68C079-6BCA-49F5-A86D-39D4C8A19B9F}">
      <dsp:nvSpPr>
        <dsp:cNvPr id="0" name=""/>
        <dsp:cNvSpPr/>
      </dsp:nvSpPr>
      <dsp:spPr>
        <a:xfrm>
          <a:off x="4071474" y="2852042"/>
          <a:ext cx="990982" cy="45527"/>
        </a:xfrm>
        <a:custGeom>
          <a:avLst/>
          <a:gdLst/>
          <a:ahLst/>
          <a:cxnLst/>
          <a:rect l="0" t="0" r="0" b="0"/>
          <a:pathLst>
            <a:path>
              <a:moveTo>
                <a:pt x="0" y="22763"/>
              </a:moveTo>
              <a:lnTo>
                <a:pt x="990982" y="2276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53373-FFF0-4AAB-9D97-5236F9BE1D5D}">
      <dsp:nvSpPr>
        <dsp:cNvPr id="0" name=""/>
        <dsp:cNvSpPr/>
      </dsp:nvSpPr>
      <dsp:spPr>
        <a:xfrm rot="19105985">
          <a:off x="3940627" y="1633268"/>
          <a:ext cx="1039216" cy="45527"/>
        </a:xfrm>
        <a:custGeom>
          <a:avLst/>
          <a:gdLst/>
          <a:ahLst/>
          <a:cxnLst/>
          <a:rect l="0" t="0" r="0" b="0"/>
          <a:pathLst>
            <a:path>
              <a:moveTo>
                <a:pt x="0" y="22763"/>
              </a:moveTo>
              <a:lnTo>
                <a:pt x="1039216" y="2276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B9E146-48A0-4B1F-BB29-2ABF63BB49C7}">
      <dsp:nvSpPr>
        <dsp:cNvPr id="0" name=""/>
        <dsp:cNvSpPr/>
      </dsp:nvSpPr>
      <dsp:spPr>
        <a:xfrm>
          <a:off x="1166846" y="1554953"/>
          <a:ext cx="2815926" cy="281592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75AEB-EBEB-4F60-9CE1-E53514F05B8B}">
      <dsp:nvSpPr>
        <dsp:cNvPr id="0" name=""/>
        <dsp:cNvSpPr/>
      </dsp:nvSpPr>
      <dsp:spPr>
        <a:xfrm>
          <a:off x="4650516" y="127"/>
          <a:ext cx="1576377" cy="15763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Optimizing CNN architectures further.</a:t>
          </a:r>
        </a:p>
      </dsp:txBody>
      <dsp:txXfrm>
        <a:off x="4881371" y="230982"/>
        <a:ext cx="1114667" cy="1114667"/>
      </dsp:txXfrm>
    </dsp:sp>
    <dsp:sp modelId="{CB757E04-EBD4-4178-A894-C9A602C640DF}">
      <dsp:nvSpPr>
        <dsp:cNvPr id="0" name=""/>
        <dsp:cNvSpPr/>
      </dsp:nvSpPr>
      <dsp:spPr>
        <a:xfrm>
          <a:off x="5062457" y="2030028"/>
          <a:ext cx="1689556" cy="16895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Integrating real-time deployment using TensorFlow Lite.</a:t>
          </a:r>
        </a:p>
      </dsp:txBody>
      <dsp:txXfrm>
        <a:off x="5309887" y="2277458"/>
        <a:ext cx="1194696" cy="1194696"/>
      </dsp:txXfrm>
    </dsp:sp>
    <dsp:sp modelId="{BAC6A1F0-B349-4D31-99CC-1317BB98E6F7}">
      <dsp:nvSpPr>
        <dsp:cNvPr id="0" name=""/>
        <dsp:cNvSpPr/>
      </dsp:nvSpPr>
      <dsp:spPr>
        <a:xfrm>
          <a:off x="4503383" y="4116518"/>
          <a:ext cx="1689556" cy="16895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Expanding dataset for better generalization.</a:t>
          </a:r>
        </a:p>
      </dsp:txBody>
      <dsp:txXfrm>
        <a:off x="4750813" y="4363948"/>
        <a:ext cx="1194696" cy="119469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F0720-74E5-48C9-A845-833E03F534E3}">
      <dsp:nvSpPr>
        <dsp:cNvPr id="0" name=""/>
        <dsp:cNvSpPr/>
      </dsp:nvSpPr>
      <dsp:spPr>
        <a:xfrm>
          <a:off x="0" y="366"/>
          <a:ext cx="2150476" cy="7081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References</a:t>
          </a:r>
          <a:br>
            <a:rPr lang="en-US" sz="2500" kern="1200" dirty="0"/>
          </a:br>
          <a:endParaRPr lang="en-US" sz="2500" kern="1200" dirty="0"/>
        </a:p>
      </dsp:txBody>
      <dsp:txXfrm>
        <a:off x="34567" y="34933"/>
        <a:ext cx="2081342" cy="6389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D794B-4FEE-45AC-A106-C24FA4629F8D}">
      <dsp:nvSpPr>
        <dsp:cNvPr id="0" name=""/>
        <dsp:cNvSpPr/>
      </dsp:nvSpPr>
      <dsp:spPr>
        <a:xfrm>
          <a:off x="142" y="0"/>
          <a:ext cx="1900317" cy="25853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The COVID-19 pandemic emphasized the need for proper mask usage to prevent virus spread. Manual monitoring is impractical in crowded spaces.</a:t>
          </a:r>
        </a:p>
      </dsp:txBody>
      <dsp:txXfrm>
        <a:off x="142" y="1034129"/>
        <a:ext cx="1900317" cy="1034129"/>
      </dsp:txXfrm>
    </dsp:sp>
    <dsp:sp modelId="{B259F395-F59F-4455-BD89-DF2E08832B38}">
      <dsp:nvSpPr>
        <dsp:cNvPr id="0" name=""/>
        <dsp:cNvSpPr/>
      </dsp:nvSpPr>
      <dsp:spPr>
        <a:xfrm>
          <a:off x="519845" y="155119"/>
          <a:ext cx="860912" cy="8609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BAEA9-8016-4158-8C2F-F481A738AA51}">
      <dsp:nvSpPr>
        <dsp:cNvPr id="0" name=""/>
        <dsp:cNvSpPr/>
      </dsp:nvSpPr>
      <dsp:spPr>
        <a:xfrm>
          <a:off x="1957469" y="0"/>
          <a:ext cx="1900317" cy="25853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Manual enforcement is challenging and inefficient.</a:t>
          </a:r>
        </a:p>
      </dsp:txBody>
      <dsp:txXfrm>
        <a:off x="1957469" y="1034129"/>
        <a:ext cx="1900317" cy="1034129"/>
      </dsp:txXfrm>
    </dsp:sp>
    <dsp:sp modelId="{0015F840-8E30-4E54-8EE1-3AB75A6992DB}">
      <dsp:nvSpPr>
        <dsp:cNvPr id="0" name=""/>
        <dsp:cNvSpPr/>
      </dsp:nvSpPr>
      <dsp:spPr>
        <a:xfrm>
          <a:off x="2477172" y="155119"/>
          <a:ext cx="860912" cy="86091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CDE65-F7A3-4206-8624-99EB272B71B7}">
      <dsp:nvSpPr>
        <dsp:cNvPr id="0" name=""/>
        <dsp:cNvSpPr/>
      </dsp:nvSpPr>
      <dsp:spPr>
        <a:xfrm>
          <a:off x="3914796" y="0"/>
          <a:ext cx="1900317" cy="25853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Need for an AI-powered solution that can </a:t>
          </a:r>
          <a:r>
            <a:rPr lang="en-US" sz="1000" b="1" kern="1200" dirty="0"/>
            <a:t>automatically detect</a:t>
          </a:r>
          <a:r>
            <a:rPr lang="en-US" sz="1000" kern="1200" dirty="0"/>
            <a:t> if a person is wearing a mask in real-time.</a:t>
          </a:r>
        </a:p>
      </dsp:txBody>
      <dsp:txXfrm>
        <a:off x="3914796" y="1034129"/>
        <a:ext cx="1900317" cy="1034129"/>
      </dsp:txXfrm>
    </dsp:sp>
    <dsp:sp modelId="{A461D452-0CFB-4AEB-8183-1C7095661D15}">
      <dsp:nvSpPr>
        <dsp:cNvPr id="0" name=""/>
        <dsp:cNvSpPr/>
      </dsp:nvSpPr>
      <dsp:spPr>
        <a:xfrm>
          <a:off x="4434499" y="155119"/>
          <a:ext cx="860912" cy="860912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FD001-E2A7-4563-85A5-7F5B2386832C}">
      <dsp:nvSpPr>
        <dsp:cNvPr id="0" name=""/>
        <dsp:cNvSpPr/>
      </dsp:nvSpPr>
      <dsp:spPr>
        <a:xfrm>
          <a:off x="5872123" y="0"/>
          <a:ext cx="1900317" cy="25853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Helps in enforcing mask mandates in </a:t>
          </a:r>
          <a:r>
            <a:rPr lang="en-US" sz="1000" b="1" kern="1200" dirty="0"/>
            <a:t>public areas, workplaces, and transportation hubs</a:t>
          </a:r>
          <a:r>
            <a:rPr lang="en-US" sz="1000" kern="1200" dirty="0"/>
            <a:t>.</a:t>
          </a:r>
        </a:p>
      </dsp:txBody>
      <dsp:txXfrm>
        <a:off x="5872123" y="1034129"/>
        <a:ext cx="1900317" cy="1034129"/>
      </dsp:txXfrm>
    </dsp:sp>
    <dsp:sp modelId="{4231083A-2EBC-41FA-8B71-27CCD6F1A692}">
      <dsp:nvSpPr>
        <dsp:cNvPr id="0" name=""/>
        <dsp:cNvSpPr/>
      </dsp:nvSpPr>
      <dsp:spPr>
        <a:xfrm>
          <a:off x="6391826" y="155119"/>
          <a:ext cx="860912" cy="860912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95BBD-F157-40CC-90AE-D546A1980A07}">
      <dsp:nvSpPr>
        <dsp:cNvPr id="0" name=""/>
        <dsp:cNvSpPr/>
      </dsp:nvSpPr>
      <dsp:spPr>
        <a:xfrm>
          <a:off x="7829450" y="0"/>
          <a:ext cx="1900317" cy="25853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The goal is to develop a </a:t>
          </a:r>
          <a:r>
            <a:rPr lang="en-US" sz="1000" b="1" kern="1200" dirty="0"/>
            <a:t>lightweight and efficient CNN-based model</a:t>
          </a:r>
          <a:r>
            <a:rPr lang="en-US" sz="1000" kern="1200" dirty="0"/>
            <a:t> that can run in real-time on edge devices or webcams.</a:t>
          </a:r>
        </a:p>
      </dsp:txBody>
      <dsp:txXfrm>
        <a:off x="7829450" y="1034129"/>
        <a:ext cx="1900317" cy="1034129"/>
      </dsp:txXfrm>
    </dsp:sp>
    <dsp:sp modelId="{1C9D2BAA-F769-48C8-A3B4-3BE9AA480EC5}">
      <dsp:nvSpPr>
        <dsp:cNvPr id="0" name=""/>
        <dsp:cNvSpPr/>
      </dsp:nvSpPr>
      <dsp:spPr>
        <a:xfrm>
          <a:off x="8349153" y="155119"/>
          <a:ext cx="860912" cy="860912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151B9-43D1-4ACD-AD86-1C813468F5AF}">
      <dsp:nvSpPr>
        <dsp:cNvPr id="0" name=""/>
        <dsp:cNvSpPr/>
      </dsp:nvSpPr>
      <dsp:spPr>
        <a:xfrm>
          <a:off x="9786777" y="0"/>
          <a:ext cx="1900317" cy="25853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The system should </a:t>
          </a:r>
          <a:r>
            <a:rPr lang="en-US" sz="1000" b="1" kern="1200" dirty="0"/>
            <a:t>provide real-time alerts</a:t>
          </a:r>
          <a:r>
            <a:rPr lang="en-US" sz="1000" kern="1200" dirty="0"/>
            <a:t> (such as beeping) when a person without a mask is detected.</a:t>
          </a:r>
        </a:p>
      </dsp:txBody>
      <dsp:txXfrm>
        <a:off x="9786777" y="1034129"/>
        <a:ext cx="1900317" cy="1034129"/>
      </dsp:txXfrm>
    </dsp:sp>
    <dsp:sp modelId="{5517BA33-459C-42B1-9321-EF002CEA59AB}">
      <dsp:nvSpPr>
        <dsp:cNvPr id="0" name=""/>
        <dsp:cNvSpPr/>
      </dsp:nvSpPr>
      <dsp:spPr>
        <a:xfrm>
          <a:off x="10306480" y="155119"/>
          <a:ext cx="860912" cy="860912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34603B-9190-48C6-8388-C29D1FB011C0}">
      <dsp:nvSpPr>
        <dsp:cNvPr id="0" name=""/>
        <dsp:cNvSpPr/>
      </dsp:nvSpPr>
      <dsp:spPr>
        <a:xfrm>
          <a:off x="467489" y="2068258"/>
          <a:ext cx="10752258" cy="38779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BA85E-0095-4FA2-A35E-666D067DFA2E}">
      <dsp:nvSpPr>
        <dsp:cNvPr id="0" name=""/>
        <dsp:cNvSpPr/>
      </dsp:nvSpPr>
      <dsp:spPr>
        <a:xfrm>
          <a:off x="0" y="7402"/>
          <a:ext cx="2224120" cy="614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Related Work</a:t>
          </a:r>
          <a:endParaRPr lang="en-US" sz="2500" kern="1200" dirty="0"/>
        </a:p>
      </dsp:txBody>
      <dsp:txXfrm>
        <a:off x="29985" y="37387"/>
        <a:ext cx="2164150" cy="554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74814-1135-4158-B5C9-CEFC47EA10AC}">
      <dsp:nvSpPr>
        <dsp:cNvPr id="0" name=""/>
        <dsp:cNvSpPr/>
      </dsp:nvSpPr>
      <dsp:spPr>
        <a:xfrm>
          <a:off x="0" y="1425959"/>
          <a:ext cx="11561942" cy="190127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C91A7-9B69-4F17-A05B-61C1FB197167}">
      <dsp:nvSpPr>
        <dsp:cNvPr id="0" name=""/>
        <dsp:cNvSpPr/>
      </dsp:nvSpPr>
      <dsp:spPr>
        <a:xfrm>
          <a:off x="5080" y="0"/>
          <a:ext cx="3353414" cy="1901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ptos (Body)"/>
            </a:rPr>
            <a:t>CNN Evolution: </a:t>
          </a:r>
          <a:r>
            <a:rPr lang="en-US" sz="1600" kern="1200" dirty="0">
              <a:latin typeface="Aptos (Body)"/>
            </a:rPr>
            <a:t>LeNet-5 (1998) pioneered CNNs, </a:t>
          </a:r>
          <a:r>
            <a:rPr lang="en-US" sz="1600" kern="1200" dirty="0" err="1">
              <a:latin typeface="Aptos (Body)"/>
            </a:rPr>
            <a:t>AlexNet</a:t>
          </a:r>
          <a:r>
            <a:rPr lang="en-US" sz="1600" kern="1200" dirty="0">
              <a:latin typeface="Aptos (Body)"/>
            </a:rPr>
            <a:t> (2012) 	expanded their potential, and </a:t>
          </a:r>
          <a:r>
            <a:rPr lang="en-US" sz="1600" kern="1200" dirty="0" err="1">
              <a:latin typeface="Aptos (Body)"/>
            </a:rPr>
            <a:t>ResNet</a:t>
          </a:r>
          <a:r>
            <a:rPr lang="en-US" sz="1600" kern="1200" dirty="0">
              <a:latin typeface="Aptos (Body)"/>
            </a:rPr>
            <a:t> (2016) solved deep network limitations.</a:t>
          </a:r>
        </a:p>
      </dsp:txBody>
      <dsp:txXfrm>
        <a:off x="5080" y="0"/>
        <a:ext cx="3353414" cy="1901279"/>
      </dsp:txXfrm>
    </dsp:sp>
    <dsp:sp modelId="{2C2A714B-7FB2-4BEE-A44D-B9BF0E7FDCBB}">
      <dsp:nvSpPr>
        <dsp:cNvPr id="0" name=""/>
        <dsp:cNvSpPr/>
      </dsp:nvSpPr>
      <dsp:spPr>
        <a:xfrm>
          <a:off x="1444128" y="2138939"/>
          <a:ext cx="475319" cy="4753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16291-81F0-4953-A59B-AD04296255B3}">
      <dsp:nvSpPr>
        <dsp:cNvPr id="0" name=""/>
        <dsp:cNvSpPr/>
      </dsp:nvSpPr>
      <dsp:spPr>
        <a:xfrm>
          <a:off x="3526166" y="2851919"/>
          <a:ext cx="3353414" cy="1901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Face Detection Advances: </a:t>
          </a:r>
          <a:r>
            <a:rPr lang="en-US" sz="1600" kern="1200" dirty="0" err="1"/>
            <a:t>HaarCascade</a:t>
          </a:r>
          <a:r>
            <a:rPr lang="en-US" sz="1600" kern="1200" dirty="0"/>
            <a:t> (2001) enabled fast 	detection, MTCNN (2016) refined multi-stage learning, and YOLO (2016) revolutionized real-time object recognition.</a:t>
          </a:r>
        </a:p>
      </dsp:txBody>
      <dsp:txXfrm>
        <a:off x="3526166" y="2851919"/>
        <a:ext cx="3353414" cy="1901279"/>
      </dsp:txXfrm>
    </dsp:sp>
    <dsp:sp modelId="{A51A25CF-9C27-46FF-A96C-C679BD8F274F}">
      <dsp:nvSpPr>
        <dsp:cNvPr id="0" name=""/>
        <dsp:cNvSpPr/>
      </dsp:nvSpPr>
      <dsp:spPr>
        <a:xfrm>
          <a:off x="4965213" y="2138939"/>
          <a:ext cx="475319" cy="4753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0EE80-08BB-4A7C-B714-772881CF07E8}">
      <dsp:nvSpPr>
        <dsp:cNvPr id="0" name=""/>
        <dsp:cNvSpPr/>
      </dsp:nvSpPr>
      <dsp:spPr>
        <a:xfrm>
          <a:off x="7047252" y="0"/>
          <a:ext cx="3353414" cy="1901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Mask Detection Optimization: </a:t>
          </a:r>
          <a:r>
            <a:rPr lang="en-US" sz="1600" kern="1200" dirty="0"/>
            <a:t>Loey et al. (2021) introduced hybrid 	CNN models, Wang et al. (2021) optimized MobileNetV2 for mobile deployment, and Papers </a:t>
          </a:r>
          <a:r>
            <a:rPr lang="en-US" sz="1600" kern="1200" dirty="0" err="1"/>
            <a:t>WithCode</a:t>
          </a:r>
          <a:r>
            <a:rPr lang="en-US" sz="1600" kern="1200" dirty="0"/>
            <a:t> (2023) benchmarked state-of-the-art solutions.</a:t>
          </a:r>
        </a:p>
      </dsp:txBody>
      <dsp:txXfrm>
        <a:off x="7047252" y="0"/>
        <a:ext cx="3353414" cy="1901279"/>
      </dsp:txXfrm>
    </dsp:sp>
    <dsp:sp modelId="{40C3A86E-F215-4FED-AA67-2038DFF5C3EB}">
      <dsp:nvSpPr>
        <dsp:cNvPr id="0" name=""/>
        <dsp:cNvSpPr/>
      </dsp:nvSpPr>
      <dsp:spPr>
        <a:xfrm>
          <a:off x="8486299" y="2138939"/>
          <a:ext cx="475319" cy="4753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D49D9-313B-472D-B136-D292DEA15C2F}">
      <dsp:nvSpPr>
        <dsp:cNvPr id="0" name=""/>
        <dsp:cNvSpPr/>
      </dsp:nvSpPr>
      <dsp:spPr>
        <a:xfrm>
          <a:off x="0" y="1676"/>
          <a:ext cx="2338164" cy="730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Source</a:t>
          </a:r>
        </a:p>
      </dsp:txBody>
      <dsp:txXfrm>
        <a:off x="35640" y="37316"/>
        <a:ext cx="2266884" cy="658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0B6FC-6B94-4E25-A71C-CF13F247FFFE}">
      <dsp:nvSpPr>
        <dsp:cNvPr id="0" name=""/>
        <dsp:cNvSpPr/>
      </dsp:nvSpPr>
      <dsp:spPr>
        <a:xfrm>
          <a:off x="0" y="680"/>
          <a:ext cx="4676329" cy="695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Dataset Folder Check in Code</a:t>
          </a:r>
        </a:p>
      </dsp:txBody>
      <dsp:txXfrm>
        <a:off x="33962" y="34642"/>
        <a:ext cx="4608405" cy="6277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091A9-E954-48A3-8EFA-0731243C9CCA}">
      <dsp:nvSpPr>
        <dsp:cNvPr id="0" name=""/>
        <dsp:cNvSpPr/>
      </dsp:nvSpPr>
      <dsp:spPr>
        <a:xfrm>
          <a:off x="0" y="338"/>
          <a:ext cx="2665977" cy="5346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b="0" i="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Basic approach </a:t>
          </a:r>
          <a:br>
            <a:rPr lang="en-US" sz="2500" b="0" i="0" kern="1200" dirty="0"/>
          </a:br>
          <a:endParaRPr lang="en-US" sz="2500" kern="1200" dirty="0"/>
        </a:p>
      </dsp:txBody>
      <dsp:txXfrm>
        <a:off x="26100" y="26438"/>
        <a:ext cx="2613777" cy="4824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37912-8B73-4236-982D-B17B7A010F49}">
      <dsp:nvSpPr>
        <dsp:cNvPr id="0" name=""/>
        <dsp:cNvSpPr/>
      </dsp:nvSpPr>
      <dsp:spPr>
        <a:xfrm>
          <a:off x="0" y="196541"/>
          <a:ext cx="305260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5D28E-12B1-4194-A96F-BB4F2CEA6452}">
      <dsp:nvSpPr>
        <dsp:cNvPr id="0" name=""/>
        <dsp:cNvSpPr/>
      </dsp:nvSpPr>
      <dsp:spPr>
        <a:xfrm>
          <a:off x="152630" y="4661"/>
          <a:ext cx="2136822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67" tIns="0" rIns="80767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ptos"/>
            </a:rPr>
            <a:t>Dataset Handling</a:t>
          </a:r>
          <a:endParaRPr lang="en-US" sz="1300" kern="1200" dirty="0"/>
        </a:p>
      </dsp:txBody>
      <dsp:txXfrm>
        <a:off x="171364" y="23395"/>
        <a:ext cx="2099354" cy="346292"/>
      </dsp:txXfrm>
    </dsp:sp>
    <dsp:sp modelId="{7C5703C1-3348-4B53-89AB-C1E668F84594}">
      <dsp:nvSpPr>
        <dsp:cNvPr id="0" name=""/>
        <dsp:cNvSpPr/>
      </dsp:nvSpPr>
      <dsp:spPr>
        <a:xfrm>
          <a:off x="0" y="786221"/>
          <a:ext cx="305260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211E1C-C6E8-48EF-B74C-4322EA072784}">
      <dsp:nvSpPr>
        <dsp:cNvPr id="0" name=""/>
        <dsp:cNvSpPr/>
      </dsp:nvSpPr>
      <dsp:spPr>
        <a:xfrm>
          <a:off x="152630" y="594341"/>
          <a:ext cx="2136822" cy="3837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67" tIns="0" rIns="80767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Aptos"/>
            </a:rPr>
            <a:t>Custom CNN Architecture</a:t>
          </a:r>
          <a:endParaRPr lang="en-US" sz="1300" kern="1200" dirty="0"/>
        </a:p>
      </dsp:txBody>
      <dsp:txXfrm>
        <a:off x="171364" y="613075"/>
        <a:ext cx="2099354" cy="346292"/>
      </dsp:txXfrm>
    </dsp:sp>
    <dsp:sp modelId="{C215347F-90C8-4608-843E-88B55B038F25}">
      <dsp:nvSpPr>
        <dsp:cNvPr id="0" name=""/>
        <dsp:cNvSpPr/>
      </dsp:nvSpPr>
      <dsp:spPr>
        <a:xfrm>
          <a:off x="0" y="1375901"/>
          <a:ext cx="305260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A9623-3327-4077-BB51-D350C8BD5CBF}">
      <dsp:nvSpPr>
        <dsp:cNvPr id="0" name=""/>
        <dsp:cNvSpPr/>
      </dsp:nvSpPr>
      <dsp:spPr>
        <a:xfrm>
          <a:off x="152630" y="1184022"/>
          <a:ext cx="2136822" cy="3837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67" tIns="0" rIns="807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ptos"/>
            </a:rPr>
            <a:t>Training</a:t>
          </a:r>
          <a:endParaRPr lang="en-US" sz="1300" kern="1200"/>
        </a:p>
      </dsp:txBody>
      <dsp:txXfrm>
        <a:off x="171364" y="1202756"/>
        <a:ext cx="2099354" cy="346292"/>
      </dsp:txXfrm>
    </dsp:sp>
    <dsp:sp modelId="{FCF2E84C-788D-4878-8B34-B80493760EDF}">
      <dsp:nvSpPr>
        <dsp:cNvPr id="0" name=""/>
        <dsp:cNvSpPr/>
      </dsp:nvSpPr>
      <dsp:spPr>
        <a:xfrm>
          <a:off x="0" y="1965582"/>
          <a:ext cx="305260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CB371-305B-48AA-9C8F-F8AA72EFA4F1}">
      <dsp:nvSpPr>
        <dsp:cNvPr id="0" name=""/>
        <dsp:cNvSpPr/>
      </dsp:nvSpPr>
      <dsp:spPr>
        <a:xfrm>
          <a:off x="152630" y="1773702"/>
          <a:ext cx="2136822" cy="383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67" tIns="0" rIns="8076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ptos"/>
            </a:rPr>
            <a:t>Evaluation</a:t>
          </a:r>
          <a:endParaRPr lang="en-US" sz="1300" kern="1200"/>
        </a:p>
      </dsp:txBody>
      <dsp:txXfrm>
        <a:off x="171364" y="1792436"/>
        <a:ext cx="2099354" cy="346292"/>
      </dsp:txXfrm>
    </dsp:sp>
    <dsp:sp modelId="{8053EBE1-0056-4C95-B35F-E6C82C83DB2E}">
      <dsp:nvSpPr>
        <dsp:cNvPr id="0" name=""/>
        <dsp:cNvSpPr/>
      </dsp:nvSpPr>
      <dsp:spPr>
        <a:xfrm>
          <a:off x="0" y="2555262"/>
          <a:ext cx="305260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8C553-E596-430D-A67A-ACC3D082033D}">
      <dsp:nvSpPr>
        <dsp:cNvPr id="0" name=""/>
        <dsp:cNvSpPr/>
      </dsp:nvSpPr>
      <dsp:spPr>
        <a:xfrm>
          <a:off x="152630" y="2363382"/>
          <a:ext cx="2136822" cy="3837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767" tIns="0" rIns="80767" bIns="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ptos"/>
            </a:rPr>
            <a:t>Real-Time Mask Detection</a:t>
          </a:r>
          <a:endParaRPr lang="en-US" sz="1300" kern="1200"/>
        </a:p>
      </dsp:txBody>
      <dsp:txXfrm>
        <a:off x="171364" y="2382116"/>
        <a:ext cx="2099354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604B5-EE25-46AC-9950-6A2B678E448F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5C64B-AE01-4BF7-81FC-9A66AC9D7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0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85C64B-AE01-4BF7-81FC-9A66AC9D74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8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6B74-0479-294A-B07D-1F3C161BF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EC521-394D-243B-A255-360932CAF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2EC5B-50C7-AF5A-5AFE-61D15B8B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86CAC-1E7B-1136-70E8-877C078B4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158C4-197B-9EB0-B1C4-E5C5878A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76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2312-9292-28F9-AABF-DABD6CD67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34C7D-F352-942D-3398-96EC20F9E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D720D-5130-3E4F-9010-69C33667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12D86-9900-898A-2147-32B96B025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CB547-C19C-0DA1-8FBC-18B9857B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90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63F38-ADFF-F4C6-89A8-4486D4104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DF4AD-5BDA-4189-807C-C08701547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1B2DC-E5BC-EB7A-ED51-FC4C2146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CDC25-C7A5-01CF-C9A0-FCDD418A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A87CB-4280-D4E2-18BF-F7040F31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1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98449-FB7B-E6DF-ECF3-C8E90B16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7939C-A896-FF4F-31FB-45895CB4D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73A54-63A5-5C6D-0F7C-78E6ECDB0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327DC-A168-D281-7C3D-BC4B9337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24312-7288-3ACA-953C-5B05E466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2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D96-4BD3-57B2-C02B-696C6FA3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B7540-711E-4A54-90B4-17FAEABD9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119C0-19F9-A96C-FEAB-D63B62B2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6B03-F2D0-170C-91B5-DB5003F6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0492D-328D-3B50-7204-8BFE1371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6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698A-47EE-1B70-655E-7F949D26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9C6F7-3DC3-F22F-A38D-3598A4698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2D192-4644-97E4-AAC6-96D4A196B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3D240-B2DE-8561-73B3-726F11B73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15BDF-149B-EFF2-33BC-DB7E0C7C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2F037-A979-BCDE-30CA-802B04E5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4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92F9-2C07-ED8D-9814-E96389E0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28D4C-BD1B-8B81-535B-526F6BA67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AAA0E-E0A8-F160-D2BF-162EFA73E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D63DE-DF20-30CF-D2CC-FCF4DE463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544FC-EAB7-A9D6-3D17-7916AFEF2E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756DB-B382-66F7-FA37-36190DBF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4C53B0-D9EA-1ADE-0F68-61F16B5D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AEF78D-3B40-F3B4-FD96-14A71A72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0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8D01-20E3-6040-0952-031CB8033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C0916-841E-9FE7-78BB-7B1F408D2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3417C-6D06-10FF-4E16-28BBC13E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DD789-F2D3-23D7-B233-22854D6FD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17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6106A-83B6-B171-368D-F02F8301D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55B4B-BA06-6B3B-3FE5-BA4A99420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5B477-F738-1F2A-2B6B-309C0B0D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8E967-699D-1514-5173-68A90EB8A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9A130-A728-C5D4-802D-FD76B6F57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CCCD1-7E36-CAA4-5F35-EBE669E84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9A258-37A3-AA61-F8D3-26ECDFEB3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C7339-5DCC-FF29-D303-2CA3443A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4A421-8037-C4A3-0117-F2DD6B2F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A764-4B90-C8A6-0328-2FF1F218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272048-94FF-C623-FF50-EE4C54CA5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DCB32-C628-4BD1-819B-AF7E80FA7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283E0-1A33-9544-7DE2-7D8CD711E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427D6-1183-9BB3-2728-8C45D835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BA6765-E512-8B8D-7427-96B8F1E0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66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50692-F491-F97E-3C2A-F2367876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8A984-4390-563A-64DD-287ED0E71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8787E-37E3-1661-B138-4C5D6B0C4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A39EEE-8B7F-4B10-B0C7-3CED0511CA68}" type="datetimeFigureOut">
              <a:rPr lang="en-US" smtClean="0"/>
              <a:t>03/20/2025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23A9A-9E1E-45AF-B567-D17380AEF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9AE00-AAEB-2048-B830-1777F9D8F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33AB10-474D-4FFD-9E08-9A15846D0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0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18.jpe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1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0.png"/><Relationship Id="rId12" Type="http://schemas.microsoft.com/office/2007/relationships/diagramDrawing" Target="../diagrams/drawing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5" Type="http://schemas.openxmlformats.org/officeDocument/2006/relationships/diagramColors" Target="../diagrams/colors6.xml"/><Relationship Id="rId10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18" Type="http://schemas.openxmlformats.org/officeDocument/2006/relationships/diagramLayout" Target="../diagrams/layout11.xml"/><Relationship Id="rId26" Type="http://schemas.microsoft.com/office/2007/relationships/diagramDrawing" Target="../diagrams/drawing12.xml"/><Relationship Id="rId3" Type="http://schemas.openxmlformats.org/officeDocument/2006/relationships/diagramLayout" Target="../diagrams/layout8.xml"/><Relationship Id="rId21" Type="http://schemas.microsoft.com/office/2007/relationships/diagramDrawing" Target="../diagrams/drawing11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17" Type="http://schemas.openxmlformats.org/officeDocument/2006/relationships/diagramData" Target="../diagrams/data11.xml"/><Relationship Id="rId25" Type="http://schemas.openxmlformats.org/officeDocument/2006/relationships/diagramColors" Target="../diagrams/colors12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20" Type="http://schemas.openxmlformats.org/officeDocument/2006/relationships/diagramColors" Target="../diagrams/colors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24" Type="http://schemas.openxmlformats.org/officeDocument/2006/relationships/diagramQuickStyle" Target="../diagrams/quickStyle12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23" Type="http://schemas.openxmlformats.org/officeDocument/2006/relationships/diagramLayout" Target="../diagrams/layout12.xml"/><Relationship Id="rId10" Type="http://schemas.openxmlformats.org/officeDocument/2006/relationships/diagramColors" Target="../diagrams/colors9.xml"/><Relationship Id="rId19" Type="http://schemas.openxmlformats.org/officeDocument/2006/relationships/diagramQuickStyle" Target="../diagrams/quickStyle11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Relationship Id="rId22" Type="http://schemas.openxmlformats.org/officeDocument/2006/relationships/diagramData" Target="../diagrams/data12.xml"/><Relationship Id="rId27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diagramLayout" Target="../diagrams/layout14.xml"/><Relationship Id="rId18" Type="http://schemas.openxmlformats.org/officeDocument/2006/relationships/diagramLayout" Target="../diagrams/layout15.xml"/><Relationship Id="rId3" Type="http://schemas.openxmlformats.org/officeDocument/2006/relationships/slideLayout" Target="../slideLayouts/slideLayout2.xml"/><Relationship Id="rId21" Type="http://schemas.microsoft.com/office/2007/relationships/diagramDrawing" Target="../diagrams/drawing15.xml"/><Relationship Id="rId7" Type="http://schemas.openxmlformats.org/officeDocument/2006/relationships/diagramColors" Target="../diagrams/colors13.xml"/><Relationship Id="rId12" Type="http://schemas.openxmlformats.org/officeDocument/2006/relationships/diagramData" Target="../diagrams/data14.xml"/><Relationship Id="rId17" Type="http://schemas.openxmlformats.org/officeDocument/2006/relationships/diagramData" Target="../diagrams/data15.xml"/><Relationship Id="rId2" Type="http://schemas.openxmlformats.org/officeDocument/2006/relationships/video" Target="../media/media1.mp4"/><Relationship Id="rId16" Type="http://schemas.microsoft.com/office/2007/relationships/diagramDrawing" Target="../diagrams/drawing14.xml"/><Relationship Id="rId20" Type="http://schemas.openxmlformats.org/officeDocument/2006/relationships/diagramColors" Target="../diagrams/colors15.xml"/><Relationship Id="rId1" Type="http://schemas.microsoft.com/office/2007/relationships/media" Target="../media/media1.mp4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13.xml"/><Relationship Id="rId15" Type="http://schemas.openxmlformats.org/officeDocument/2006/relationships/diagramColors" Target="../diagrams/colors14.xml"/><Relationship Id="rId10" Type="http://schemas.openxmlformats.org/officeDocument/2006/relationships/image" Target="../media/image14.jpeg"/><Relationship Id="rId19" Type="http://schemas.openxmlformats.org/officeDocument/2006/relationships/diagramQuickStyle" Target="../diagrams/quickStyle15.xml"/><Relationship Id="rId4" Type="http://schemas.openxmlformats.org/officeDocument/2006/relationships/diagramData" Target="../diagrams/data13.xml"/><Relationship Id="rId9" Type="http://schemas.openxmlformats.org/officeDocument/2006/relationships/image" Target="../media/image13.jpeg"/><Relationship Id="rId14" Type="http://schemas.openxmlformats.org/officeDocument/2006/relationships/diagramQuickStyle" Target="../diagrams/quickStyl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diagramDrawing" Target="../diagrams/drawing18.xml"/><Relationship Id="rId3" Type="http://schemas.openxmlformats.org/officeDocument/2006/relationships/diagramLayout" Target="../diagrams/layout17.xml"/><Relationship Id="rId7" Type="http://schemas.openxmlformats.org/officeDocument/2006/relationships/image" Target="../media/image16.jpeg"/><Relationship Id="rId12" Type="http://schemas.openxmlformats.org/officeDocument/2006/relationships/diagramColors" Target="../diagrams/colors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openxmlformats.org/officeDocument/2006/relationships/diagramQuickStyle" Target="../diagrams/quickStyle18.xml"/><Relationship Id="rId5" Type="http://schemas.openxmlformats.org/officeDocument/2006/relationships/diagramColors" Target="../diagrams/colors17.xml"/><Relationship Id="rId10" Type="http://schemas.openxmlformats.org/officeDocument/2006/relationships/diagramLayout" Target="../diagrams/layout18.xml"/><Relationship Id="rId4" Type="http://schemas.openxmlformats.org/officeDocument/2006/relationships/diagramQuickStyle" Target="../diagrams/quickStyle17.xml"/><Relationship Id="rId9" Type="http://schemas.openxmlformats.org/officeDocument/2006/relationships/diagramData" Target="../diagrams/data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7E007-822C-5D55-208E-DC8C205C3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298" y="320040"/>
            <a:ext cx="11782872" cy="3892669"/>
          </a:xfrm>
        </p:spPr>
        <p:txBody>
          <a:bodyPr>
            <a:normAutofit/>
          </a:bodyPr>
          <a:lstStyle/>
          <a:p>
            <a:pPr algn="l"/>
            <a:r>
              <a:rPr lang="en-US" sz="3100" b="1" dirty="0"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Comparative Study of Convolutional Neural Networks for Real- 	   				Time Face Mask Detection</a:t>
            </a:r>
            <a:br>
              <a:rPr lang="en-US" sz="3100" b="1" dirty="0"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</a:br>
            <a:br>
              <a:rPr lang="en-US" sz="3100" b="1" dirty="0"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</a:br>
            <a:r>
              <a:rPr lang="en-US" sz="3100" b="1" dirty="0"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                                </a:t>
            </a:r>
            <a:r>
              <a:rPr lang="en-US" sz="3100" b="1" i="0" u="none" strike="noStrike" dirty="0">
                <a:effectLst/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CS615 – Final Project</a:t>
            </a:r>
            <a:r>
              <a:rPr lang="en-US" sz="3100" b="1" i="0" dirty="0">
                <a:effectLst/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​</a:t>
            </a:r>
            <a:br>
              <a:rPr lang="en-US" sz="3100" b="1" i="0" dirty="0">
                <a:effectLst/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</a:br>
            <a:r>
              <a:rPr lang="en-US" sz="3100" b="1" i="0" dirty="0">
                <a:effectLst/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                                              </a:t>
            </a:r>
            <a:r>
              <a:rPr lang="en-US" sz="3100" b="1" i="0" u="none" strike="noStrike" dirty="0">
                <a:effectLst/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Winter 24-25</a:t>
            </a:r>
            <a:r>
              <a:rPr lang="en-US" sz="3100" b="1" i="0" dirty="0">
                <a:effectLst/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​</a:t>
            </a:r>
            <a:br>
              <a:rPr lang="en-US" sz="3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br>
              <a:rPr lang="en-US" sz="3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FBA803-1663-72E4-9247-04EE35BA2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026" y="4574430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US" sz="19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l"/>
            <a:r>
              <a:rPr lang="en-US" sz="19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Chhattu</a:t>
            </a:r>
            <a:r>
              <a:rPr lang="en-US" sz="19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 Roy</a:t>
            </a:r>
            <a:br>
              <a:rPr lang="en-US" sz="19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Rajni</a:t>
            </a:r>
            <a:r>
              <a:rPr lang="en-US" sz="19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 Gandha</a:t>
            </a:r>
            <a:br>
              <a:rPr lang="en-US" sz="19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 </a:t>
            </a:r>
            <a:r>
              <a:rPr lang="en-US" sz="190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Kunyz</a:t>
            </a:r>
            <a:r>
              <a:rPr lang="en-US" sz="19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  <a:br>
              <a:rPr lang="en-US" sz="19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Yateen</a:t>
            </a:r>
            <a:r>
              <a:rPr lang="en-US" sz="19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Sakhare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dragon on a blue background&#10;&#10;AI-generated content may be incorrect.">
            <a:extLst>
              <a:ext uri="{FF2B5EF4-FFF2-40B4-BE49-F238E27FC236}">
                <a16:creationId xmlns:a16="http://schemas.microsoft.com/office/drawing/2014/main" id="{9923A61E-05F0-F659-1A71-4EAD4C154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1" b="1"/>
          <a:stretch/>
        </p:blipFill>
        <p:spPr>
          <a:xfrm>
            <a:off x="10853315" y="320040"/>
            <a:ext cx="698605" cy="696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C3F49-3475-1EAC-83AB-463F80D8C680}"/>
              </a:ext>
            </a:extLst>
          </p:cNvPr>
          <p:cNvSpPr txBox="1"/>
          <p:nvPr/>
        </p:nvSpPr>
        <p:spPr>
          <a:xfrm>
            <a:off x="4718230" y="3382582"/>
            <a:ext cx="171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 20, 2025</a:t>
            </a:r>
          </a:p>
        </p:txBody>
      </p:sp>
      <p:pic>
        <p:nvPicPr>
          <p:cNvPr id="9" name="Picture 8" descr="A computer screen with people walking on the street&#10;&#10;AI-generated content may be incorrect.">
            <a:extLst>
              <a:ext uri="{FF2B5EF4-FFF2-40B4-BE49-F238E27FC236}">
                <a16:creationId xmlns:a16="http://schemas.microsoft.com/office/drawing/2014/main" id="{BAD13365-7715-7666-CBB1-05EFDD22B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2"/>
          <a:stretch/>
        </p:blipFill>
        <p:spPr>
          <a:xfrm>
            <a:off x="7075860" y="3780616"/>
            <a:ext cx="4833842" cy="29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73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69167CE-4AC9-93EA-8D00-C05713642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983647"/>
              </p:ext>
            </p:extLst>
          </p:nvPr>
        </p:nvGraphicFramePr>
        <p:xfrm>
          <a:off x="-417310" y="282299"/>
          <a:ext cx="4105594" cy="699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18A91A77-EA74-B01B-5720-0C628A152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96" y="1142376"/>
            <a:ext cx="10292524" cy="36019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16CBB408-3ABF-134F-58DC-89DE63AA6BFF}"/>
              </a:ext>
            </a:extLst>
          </p:cNvPr>
          <p:cNvSpPr txBox="1"/>
          <p:nvPr/>
        </p:nvSpPr>
        <p:spPr>
          <a:xfrm>
            <a:off x="333800" y="5210126"/>
            <a:ext cx="10592716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For our implementation, adding color channels had a negligible effect on training 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Doubling the number of convolutional layers resulted in training that took 1.5x as long.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Doubling the number of kernels resulted in training that took 2x as long.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Our largest network took about 7x as long to train.</a:t>
            </a:r>
          </a:p>
        </p:txBody>
      </p:sp>
    </p:spTree>
    <p:extLst>
      <p:ext uri="{BB962C8B-B14F-4D97-AF65-F5344CB8AC3E}">
        <p14:creationId xmlns:p14="http://schemas.microsoft.com/office/powerpoint/2010/main" val="221215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5846DF3-6560-F2AF-C4C0-FF0B3C2E50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9912673"/>
              </p:ext>
            </p:extLst>
          </p:nvPr>
        </p:nvGraphicFramePr>
        <p:xfrm>
          <a:off x="190622" y="36495"/>
          <a:ext cx="7325638" cy="1054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0151F35-9882-0A0D-228C-095A787C53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200220"/>
              </p:ext>
            </p:extLst>
          </p:nvPr>
        </p:nvGraphicFramePr>
        <p:xfrm>
          <a:off x="3044852" y="565885"/>
          <a:ext cx="11133240" cy="5806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7751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F975A-143D-25D3-939F-9AD9BFB4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sz="4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AA98C7E3-C5C9-2D0D-55D5-CB5DC3454A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2493" y="2071316"/>
            <a:ext cx="6713552" cy="4119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defTabSz="914400">
              <a:buClrTx/>
              <a:buSzTx/>
              <a:buFont typeface="Arial"/>
              <a:buChar char="•"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Problem: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 Real-time face mask detection for public health.</a:t>
            </a:r>
            <a:endParaRPr lang="en-US" sz="2200" b="0" i="0" u="none" strike="noStrike" cap="none" normalizeH="0" baseline="0" dirty="0">
              <a:ln>
                <a:noFill/>
              </a:ln>
              <a:effectLst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Data: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 </a:t>
            </a:r>
            <a:r>
              <a:rPr lang="en-US" sz="2200" dirty="0">
                <a:ea typeface="+mn-lt"/>
                <a:cs typeface="+mn-lt"/>
              </a:rPr>
              <a:t>1360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 images processed </a:t>
            </a:r>
            <a:r>
              <a:rPr lang="en-US" sz="2200" dirty="0">
                <a:ea typeface="+mn-lt"/>
                <a:cs typeface="+mn-lt"/>
              </a:rPr>
              <a:t>for training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.</a:t>
            </a:r>
            <a:endParaRPr lang="en-US" sz="22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Related Work: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 </a:t>
            </a:r>
            <a:r>
              <a:rPr lang="en-US" sz="2200" dirty="0">
                <a:ea typeface="+mn-lt"/>
                <a:cs typeface="+mn-lt"/>
              </a:rPr>
              <a:t>Built on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CNN foundations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 sz="2200" dirty="0"/>
          </a:p>
          <a:p>
            <a:pPr>
              <a:buFont typeface="Arial"/>
              <a:buChar char="•"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Algorithms: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 </a:t>
            </a:r>
            <a:r>
              <a:rPr lang="en-US" sz="2200" dirty="0">
                <a:ea typeface="+mn-lt"/>
                <a:cs typeface="+mn-lt"/>
              </a:rPr>
              <a:t>Five CNN variants </a:t>
            </a:r>
            <a:r>
              <a:rPr kumimoji="0" lang="en-US" sz="2200" b="0" i="0" u="none" strike="noStrike" cap="none" normalizeH="0" baseline="0" dirty="0">
                <a:ln>
                  <a:noFill/>
                </a:ln>
                <a:effectLst/>
                <a:ea typeface="+mn-lt"/>
                <a:cs typeface="+mn-lt"/>
              </a:rPr>
              <a:t>implemented.</a:t>
            </a:r>
            <a:endParaRPr lang="en-US" sz="22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Results:</a:t>
            </a:r>
            <a:r>
              <a:rPr lang="en-US" sz="2200" dirty="0">
                <a:ea typeface="+mn-lt"/>
                <a:cs typeface="+mn-lt"/>
              </a:rPr>
              <a:t> Accuracy and training time evaluated.</a:t>
            </a:r>
            <a:endParaRPr lang="en-US" sz="2200" dirty="0"/>
          </a:p>
          <a:p>
            <a:pPr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Insights:</a:t>
            </a:r>
            <a:r>
              <a:rPr lang="en-US" sz="2200" dirty="0">
                <a:ea typeface="+mn-lt"/>
                <a:cs typeface="+mn-lt"/>
              </a:rPr>
              <a:t> Complexity vs. performance trade-offs noted.</a:t>
            </a:r>
            <a:endParaRPr lang="en-US" sz="2200" dirty="0"/>
          </a:p>
          <a:p>
            <a:pPr>
              <a:buFont typeface="Arial"/>
              <a:buChar char="•"/>
            </a:pPr>
            <a:r>
              <a:rPr lang="en-US" sz="2200" b="1" dirty="0">
                <a:ea typeface="+mn-lt"/>
                <a:cs typeface="+mn-lt"/>
              </a:rPr>
              <a:t>Impact:</a:t>
            </a:r>
            <a:r>
              <a:rPr lang="en-US" sz="2200" dirty="0">
                <a:ea typeface="+mn-lt"/>
                <a:cs typeface="+mn-lt"/>
              </a:rPr>
              <a:t> Feasible for edge device deployment.</a:t>
            </a:r>
            <a:endParaRPr lang="en-US" sz="2200" dirty="0"/>
          </a:p>
          <a:p>
            <a:pPr marL="0" marR="0" lvl="0" indent="0" defTabSz="91440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2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 descr="Blue facemask">
            <a:extLst>
              <a:ext uri="{FF2B5EF4-FFF2-40B4-BE49-F238E27FC236}">
                <a16:creationId xmlns:a16="http://schemas.microsoft.com/office/drawing/2014/main" id="{262153C3-6F77-FDE6-1736-F939F29018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28" r="20756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57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5D5A8CF-3D50-083C-961D-7072CAD00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7668813"/>
              </p:ext>
            </p:extLst>
          </p:nvPr>
        </p:nvGraphicFramePr>
        <p:xfrm>
          <a:off x="654094" y="401947"/>
          <a:ext cx="2150476" cy="708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60940-9C17-2F7B-E339-E237C904C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156" y="1626282"/>
            <a:ext cx="10629644" cy="45506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LeCun, Y., et al. (1998). "Gradient-Based Learning Applied to Document Recognition."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et al. (2012). "ImageNet Classification with Deep Convolutional Neural Networks."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Viola, P., &amp; Jones, M. (2001). "Rapid Object Detection using a Boosted Cascade."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PyImageSearch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(2020). "Face Mask Detection with OpenCV."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Glorot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X., &amp; Bengio, Y. (2010). "Understanding the Difficulty of Training Deep Feedforward Neural Networks."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3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D3975B-439A-49D2-4725-A67BC5262AEE}"/>
              </a:ext>
            </a:extLst>
          </p:cNvPr>
          <p:cNvSpPr/>
          <p:nvPr/>
        </p:nvSpPr>
        <p:spPr>
          <a:xfrm>
            <a:off x="3522588" y="2694105"/>
            <a:ext cx="5320703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Walbaum Display"/>
              </a:rPr>
              <a:t>Thank</a:t>
            </a:r>
            <a:r>
              <a:rPr lang="en-US" sz="54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Walbaum Display"/>
              </a:rPr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7268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3403C-2FD7-A058-DEEB-81CAC942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0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573A1E2-B592-7DD7-4598-0CA78504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7CCE9-4687-ADD8-5D0A-B301C9EE2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572" y="2706624"/>
            <a:ext cx="7088134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49000"/>
                  </a:schemeClr>
                </a:solidFill>
                <a:latin typeface="Rockwell"/>
                <a:cs typeface="Times New Roman"/>
              </a:rPr>
              <a:t>Introduction</a:t>
            </a:r>
          </a:p>
          <a:p>
            <a:pPr fontAlgn="base"/>
            <a:r>
              <a:rPr lang="en-US" sz="2400">
                <a:solidFill>
                  <a:schemeClr val="bg2">
                    <a:lumMod val="49000"/>
                  </a:schemeClr>
                </a:solidFill>
                <a:latin typeface="Rockwell"/>
                <a:ea typeface="+mn-lt"/>
                <a:cs typeface="+mn-lt"/>
              </a:rPr>
              <a:t>Core Challenge</a:t>
            </a:r>
          </a:p>
          <a:p>
            <a:r>
              <a:rPr lang="en-US" sz="2400">
                <a:solidFill>
                  <a:schemeClr val="bg2">
                    <a:lumMod val="49000"/>
                  </a:schemeClr>
                </a:solidFill>
                <a:latin typeface="Rockwell"/>
                <a:ea typeface="+mn-lt"/>
                <a:cs typeface="+mn-lt"/>
              </a:rPr>
              <a:t>Previous Research</a:t>
            </a:r>
            <a:endParaRPr lang="en-US" sz="2400">
              <a:solidFill>
                <a:schemeClr val="bg2">
                  <a:lumMod val="49000"/>
                </a:schemeClr>
              </a:solidFill>
              <a:latin typeface="Rockwell"/>
              <a:cs typeface="Times New Roman"/>
            </a:endParaRPr>
          </a:p>
          <a:p>
            <a:pPr fontAlgn="base"/>
            <a:r>
              <a:rPr lang="en-US" sz="2400">
                <a:solidFill>
                  <a:schemeClr val="bg2">
                    <a:lumMod val="49000"/>
                  </a:schemeClr>
                </a:solidFill>
                <a:latin typeface="Rockwell"/>
                <a:ea typeface="+mn-lt"/>
                <a:cs typeface="+mn-lt"/>
              </a:rPr>
              <a:t>Model Architecture Strategy</a:t>
            </a:r>
            <a:endParaRPr lang="en-US" sz="2400">
              <a:solidFill>
                <a:schemeClr val="bg2">
                  <a:lumMod val="49000"/>
                </a:schemeClr>
              </a:solidFill>
              <a:latin typeface="Rockwell"/>
              <a:cs typeface="Times New Roman"/>
            </a:endParaRPr>
          </a:p>
          <a:p>
            <a:pPr fontAlgn="base"/>
            <a:r>
              <a:rPr lang="en-US" sz="2400">
                <a:solidFill>
                  <a:schemeClr val="bg2">
                    <a:lumMod val="49000"/>
                  </a:schemeClr>
                </a:solidFill>
                <a:latin typeface="Rockwell"/>
                <a:ea typeface="+mn-lt"/>
                <a:cs typeface="+mn-lt"/>
              </a:rPr>
              <a:t>Dataset &amp; Feature Extraction</a:t>
            </a:r>
            <a:endParaRPr lang="en-US" sz="2400">
              <a:solidFill>
                <a:schemeClr val="bg2">
                  <a:lumMod val="49000"/>
                </a:schemeClr>
              </a:solidFill>
              <a:latin typeface="Rockwell"/>
              <a:cs typeface="Times New Roman" panose="02020603050405020304" pitchFamily="18" charset="0"/>
            </a:endParaRPr>
          </a:p>
          <a:p>
            <a:pPr fontAlgn="base"/>
            <a:r>
              <a:rPr lang="en-US" sz="2400">
                <a:solidFill>
                  <a:schemeClr val="bg2">
                    <a:lumMod val="49000"/>
                  </a:schemeClr>
                </a:solidFill>
                <a:latin typeface="Rockwell"/>
                <a:ea typeface="+mn-lt"/>
                <a:cs typeface="+mn-lt"/>
              </a:rPr>
              <a:t>Experimental Data Overview</a:t>
            </a:r>
          </a:p>
          <a:p>
            <a:pPr fontAlgn="base"/>
            <a:r>
              <a:rPr lang="en-US" sz="2400">
                <a:solidFill>
                  <a:schemeClr val="bg2">
                    <a:lumMod val="49000"/>
                  </a:schemeClr>
                </a:solidFill>
                <a:latin typeface="Rockwell"/>
                <a:ea typeface="+mn-lt"/>
                <a:cs typeface="+mn-lt"/>
              </a:rPr>
              <a:t>Result Interpretation</a:t>
            </a:r>
          </a:p>
          <a:p>
            <a:pPr fontAlgn="base"/>
            <a:r>
              <a:rPr lang="en-US" sz="2400">
                <a:solidFill>
                  <a:schemeClr val="bg2">
                    <a:lumMod val="49000"/>
                  </a:schemeClr>
                </a:solidFill>
                <a:latin typeface="Rockwell"/>
                <a:ea typeface="+mn-lt"/>
                <a:cs typeface="+mn-lt"/>
              </a:rPr>
              <a:t>Future Work</a:t>
            </a:r>
          </a:p>
          <a:p>
            <a:pPr marL="0" indent="0" rtl="0" fontAlgn="base">
              <a:buNone/>
            </a:pPr>
            <a:endParaRPr lang="en-US" sz="2000" dirty="0">
              <a:latin typeface="Aptos (Body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79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E1409E-EDCC-FCD6-DA3F-7AB745604E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293914"/>
              </p:ext>
            </p:extLst>
          </p:nvPr>
        </p:nvGraphicFramePr>
        <p:xfrm>
          <a:off x="322700" y="4975505"/>
          <a:ext cx="1947958" cy="49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1AA7E-D205-2510-3B94-6A775B137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57" y="5564190"/>
            <a:ext cx="8520815" cy="4941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 a real-time face mask detector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F781AF4-17C7-0F6D-9564-A1CBEB2FC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570121"/>
              </p:ext>
            </p:extLst>
          </p:nvPr>
        </p:nvGraphicFramePr>
        <p:xfrm>
          <a:off x="322700" y="177731"/>
          <a:ext cx="2352994" cy="620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C52727F-BAB5-94D7-40C5-EDA89AA52C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574568"/>
              </p:ext>
            </p:extLst>
          </p:nvPr>
        </p:nvGraphicFramePr>
        <p:xfrm>
          <a:off x="322700" y="1275310"/>
          <a:ext cx="11687238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68642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3F8DBA0-C9C0-E011-47A2-6C34F87F2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938267"/>
              </p:ext>
            </p:extLst>
          </p:nvPr>
        </p:nvGraphicFramePr>
        <p:xfrm>
          <a:off x="322700" y="217839"/>
          <a:ext cx="2224120" cy="629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6C2BABE-2357-3D99-FF60-60952528C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096292"/>
              </p:ext>
            </p:extLst>
          </p:nvPr>
        </p:nvGraphicFramePr>
        <p:xfrm>
          <a:off x="227067" y="1423764"/>
          <a:ext cx="11561942" cy="4753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4983AA6-27BB-B058-9A0A-DE392A9ED5D6}"/>
              </a:ext>
            </a:extLst>
          </p:cNvPr>
          <p:cNvSpPr txBox="1"/>
          <p:nvPr/>
        </p:nvSpPr>
        <p:spPr>
          <a:xfrm>
            <a:off x="1571050" y="3634108"/>
            <a:ext cx="681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1998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20CC5-5EA4-8448-5D1C-F14DC84982EC}"/>
              </a:ext>
            </a:extLst>
          </p:cNvPr>
          <p:cNvSpPr txBox="1"/>
          <p:nvPr/>
        </p:nvSpPr>
        <p:spPr>
          <a:xfrm>
            <a:off x="5149558" y="3631086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83EF4-9C9D-5E9C-1570-3FF8BAB617E6}"/>
              </a:ext>
            </a:extLst>
          </p:cNvPr>
          <p:cNvSpPr txBox="1"/>
          <p:nvPr/>
        </p:nvSpPr>
        <p:spPr>
          <a:xfrm>
            <a:off x="8667552" y="3634108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2021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0842C8-E4CF-739E-B6E0-3EFD1A8971BC}"/>
              </a:ext>
            </a:extLst>
          </p:cNvPr>
          <p:cNvSpPr/>
          <p:nvPr/>
        </p:nvSpPr>
        <p:spPr>
          <a:xfrm>
            <a:off x="1386942" y="3357738"/>
            <a:ext cx="1159878" cy="8852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1998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7C505B-C511-7208-6537-836BFB925551}"/>
              </a:ext>
            </a:extLst>
          </p:cNvPr>
          <p:cNvSpPr/>
          <p:nvPr/>
        </p:nvSpPr>
        <p:spPr>
          <a:xfrm>
            <a:off x="4874940" y="3405810"/>
            <a:ext cx="1067823" cy="8139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7E44F3-8884-7FEA-0D66-779AD5834594}"/>
              </a:ext>
            </a:extLst>
          </p:cNvPr>
          <p:cNvSpPr/>
          <p:nvPr/>
        </p:nvSpPr>
        <p:spPr>
          <a:xfrm>
            <a:off x="8511898" y="3405810"/>
            <a:ext cx="994180" cy="724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27138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3781B7A-7DE6-54E1-F28B-F92B8EAA5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640863"/>
              </p:ext>
            </p:extLst>
          </p:nvPr>
        </p:nvGraphicFramePr>
        <p:xfrm>
          <a:off x="319119" y="254609"/>
          <a:ext cx="2338164" cy="733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46E51FB-E926-B219-2169-1FDB49856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847" y="1144257"/>
            <a:ext cx="5105662" cy="838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18882-47C9-9CA9-CFA4-EDCBAADEE11B}"/>
              </a:ext>
            </a:extLst>
          </p:cNvPr>
          <p:cNvSpPr txBox="1"/>
          <p:nvPr/>
        </p:nvSpPr>
        <p:spPr>
          <a:xfrm>
            <a:off x="6024939" y="1059170"/>
            <a:ext cx="5506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folder contains a </a:t>
            </a:r>
            <a:r>
              <a:rPr lang="en-US" b="1" dirty="0"/>
              <a:t>JPEG</a:t>
            </a:r>
          </a:p>
          <a:p>
            <a:endParaRPr lang="en-US" b="1" dirty="0"/>
          </a:p>
          <a:p>
            <a:r>
              <a:rPr lang="en-US" b="1" dirty="0"/>
              <a:t>Download from Kaggle </a:t>
            </a:r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6DFFF0C-0A70-733E-4429-ECC707A60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7268145"/>
              </p:ext>
            </p:extLst>
          </p:nvPr>
        </p:nvGraphicFramePr>
        <p:xfrm>
          <a:off x="558458" y="3154372"/>
          <a:ext cx="4676329" cy="696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424F73-A665-CFB9-B955-F09627E9DEA4}"/>
              </a:ext>
            </a:extLst>
          </p:cNvPr>
          <p:cNvCxnSpPr/>
          <p:nvPr/>
        </p:nvCxnSpPr>
        <p:spPr>
          <a:xfrm flipH="1">
            <a:off x="5823930" y="2988677"/>
            <a:ext cx="4492220" cy="1049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9B3909-7A5D-29F3-49AF-C7AF35546923}"/>
              </a:ext>
            </a:extLst>
          </p:cNvPr>
          <p:cNvSpPr txBox="1"/>
          <p:nvPr/>
        </p:nvSpPr>
        <p:spPr>
          <a:xfrm>
            <a:off x="10334562" y="2804569"/>
            <a:ext cx="16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1360 data input to the model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701AD71-0C10-01F5-0C31-EF6E89557E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847" y="4164477"/>
            <a:ext cx="8744399" cy="224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9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DCABCC-4ED6-F450-493D-9B3404066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215753"/>
              </p:ext>
            </p:extLst>
          </p:nvPr>
        </p:nvGraphicFramePr>
        <p:xfrm>
          <a:off x="838201" y="167811"/>
          <a:ext cx="2665977" cy="535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D1A633-B8CC-366C-9743-BD444C25EC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929321"/>
              </p:ext>
            </p:extLst>
          </p:nvPr>
        </p:nvGraphicFramePr>
        <p:xfrm>
          <a:off x="598862" y="887812"/>
          <a:ext cx="3052603" cy="288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67555B2-38FB-5355-54AA-AD93C89311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918789"/>
              </p:ext>
            </p:extLst>
          </p:nvPr>
        </p:nvGraphicFramePr>
        <p:xfrm>
          <a:off x="6803555" y="59389"/>
          <a:ext cx="2338164" cy="480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033D403-B72E-469E-E3B9-4167BC31D0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933731"/>
              </p:ext>
            </p:extLst>
          </p:nvPr>
        </p:nvGraphicFramePr>
        <p:xfrm>
          <a:off x="3875972" y="4157094"/>
          <a:ext cx="353128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A3082554-3B63-913A-D940-12740D8D0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7943642"/>
              </p:ext>
            </p:extLst>
          </p:nvPr>
        </p:nvGraphicFramePr>
        <p:xfrm>
          <a:off x="3135962" y="4526425"/>
          <a:ext cx="5118185" cy="2272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pic>
        <p:nvPicPr>
          <p:cNvPr id="160" name="Picture 159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1FB2701-F854-5BE2-725A-EEF9D135907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08509" y="610858"/>
            <a:ext cx="5695079" cy="34321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rnd">
            <a:solidFill>
              <a:schemeClr val="tx1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7221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F3E949-4803-0063-9758-F16D5CD1B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217725"/>
              </p:ext>
            </p:extLst>
          </p:nvPr>
        </p:nvGraphicFramePr>
        <p:xfrm>
          <a:off x="359520" y="210019"/>
          <a:ext cx="3641747" cy="827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0ED717-7F91-3ED0-516B-E496B45A1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736" y="4369482"/>
            <a:ext cx="3395756" cy="23665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EACD7B-E76C-CD63-87DA-1E22067E7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736" y="859872"/>
            <a:ext cx="3340523" cy="263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CA139C54-3063-2EF2-35B1-DF86CF662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2339" y="1037139"/>
            <a:ext cx="7495480" cy="5142732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B0E5EF2-382B-8CAA-F5A9-75F1C34E2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38305"/>
              </p:ext>
            </p:extLst>
          </p:nvPr>
        </p:nvGraphicFramePr>
        <p:xfrm>
          <a:off x="9317323" y="355211"/>
          <a:ext cx="141681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5EB7BFE1-DDA6-58DD-6171-435604D779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2683207"/>
              </p:ext>
            </p:extLst>
          </p:nvPr>
        </p:nvGraphicFramePr>
        <p:xfrm>
          <a:off x="9414023" y="3909212"/>
          <a:ext cx="1223412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58722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4FB8B2B-707F-BA04-2C03-5D0793FD29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47007"/>
              </p:ext>
            </p:extLst>
          </p:nvPr>
        </p:nvGraphicFramePr>
        <p:xfrm>
          <a:off x="447994" y="116600"/>
          <a:ext cx="3129826" cy="607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49CF06-B283-1890-6440-F9C23F213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501921"/>
              </p:ext>
            </p:extLst>
          </p:nvPr>
        </p:nvGraphicFramePr>
        <p:xfrm>
          <a:off x="867350" y="2303630"/>
          <a:ext cx="10442980" cy="409103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10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0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6650"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spc="-10"/>
                        <a:t>Model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spc="-10"/>
                        <a:t>Accuracy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spc="-25"/>
                        <a:t>Inference</a:t>
                      </a:r>
                      <a:r>
                        <a:rPr sz="2000" b="1" spc="15"/>
                        <a:t> </a:t>
                      </a:r>
                      <a:r>
                        <a:rPr sz="2000" b="1" spc="-20"/>
                        <a:t>Time</a:t>
                      </a:r>
                      <a:r>
                        <a:rPr sz="2000" b="1" spc="15"/>
                        <a:t> </a:t>
                      </a:r>
                      <a:r>
                        <a:rPr sz="2000" b="1" spc="-20"/>
                        <a:t>(</a:t>
                      </a:r>
                      <a:r>
                        <a:rPr sz="2000" b="1" spc="-20" err="1"/>
                        <a:t>ms</a:t>
                      </a:r>
                      <a:r>
                        <a:rPr sz="2000" b="1" spc="-20"/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000" b="1" spc="-10"/>
                        <a:t>F1-</a:t>
                      </a:r>
                      <a:r>
                        <a:rPr sz="2000" b="1" spc="-20"/>
                        <a:t>Score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096">
                <a:tc>
                  <a:txBody>
                    <a:bodyPr/>
                    <a:lstStyle/>
                    <a:p>
                      <a:pPr marL="7556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spc="-70"/>
                        <a:t>Grayscale</a:t>
                      </a:r>
                      <a:r>
                        <a:rPr sz="2000" spc="75"/>
                        <a:t> </a:t>
                      </a:r>
                      <a:r>
                        <a:rPr sz="2000" spc="-25"/>
                        <a:t>CNN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spc="-10"/>
                        <a:t>89.2%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spc="-20"/>
                        <a:t>12.3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000" spc="-20"/>
                        <a:t>0.88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2286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096">
                <a:tc>
                  <a:txBody>
                    <a:bodyPr/>
                    <a:lstStyle/>
                    <a:p>
                      <a:pPr marL="75565" algn="ctr">
                        <a:lnSpc>
                          <a:spcPts val="1050"/>
                        </a:lnSpc>
                      </a:pPr>
                      <a:endParaRPr lang="en-US" sz="2000" spc="-25"/>
                    </a:p>
                    <a:p>
                      <a:pPr marL="75565" algn="ctr">
                        <a:lnSpc>
                          <a:spcPts val="1050"/>
                        </a:lnSpc>
                      </a:pPr>
                      <a:r>
                        <a:rPr sz="2000" spc="-25"/>
                        <a:t>Color</a:t>
                      </a:r>
                      <a:r>
                        <a:rPr sz="2000" spc="-35"/>
                        <a:t> </a:t>
                      </a:r>
                      <a:r>
                        <a:rPr sz="2000" spc="-25"/>
                        <a:t>CNN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50"/>
                        </a:lnSpc>
                      </a:pPr>
                      <a:endParaRPr lang="en-US" sz="2000" spc="-10"/>
                    </a:p>
                    <a:p>
                      <a:pPr marL="635" algn="ctr">
                        <a:lnSpc>
                          <a:spcPts val="1050"/>
                        </a:lnSpc>
                      </a:pPr>
                      <a:r>
                        <a:rPr lang="en-US" sz="2000" spc="-10"/>
                        <a:t>93.7%</a:t>
                      </a:r>
                      <a:endParaRPr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50"/>
                        </a:lnSpc>
                      </a:pPr>
                      <a:endParaRPr lang="en-US" sz="2000" spc="-20"/>
                    </a:p>
                    <a:p>
                      <a:pPr marL="1905" algn="ctr">
                        <a:lnSpc>
                          <a:spcPts val="1050"/>
                        </a:lnSpc>
                      </a:pPr>
                      <a:r>
                        <a:rPr sz="2000" spc="-20"/>
                        <a:t>15.7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endParaRPr lang="en-US" sz="2000" spc="-20"/>
                    </a:p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2000" spc="-20"/>
                        <a:t>0.90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6096">
                <a:tc>
                  <a:txBody>
                    <a:bodyPr/>
                    <a:lstStyle/>
                    <a:p>
                      <a:pPr marL="75565" algn="ctr">
                        <a:lnSpc>
                          <a:spcPts val="1050"/>
                        </a:lnSpc>
                      </a:pPr>
                      <a:endParaRPr lang="en-US" sz="2000" spc="-20"/>
                    </a:p>
                    <a:p>
                      <a:pPr marL="75565" algn="ctr">
                        <a:lnSpc>
                          <a:spcPts val="1050"/>
                        </a:lnSpc>
                      </a:pPr>
                      <a:r>
                        <a:rPr sz="2000" spc="-20"/>
                        <a:t>Multi-</a:t>
                      </a:r>
                      <a:r>
                        <a:rPr sz="2000"/>
                        <a:t>Kernel</a:t>
                      </a:r>
                      <a:r>
                        <a:rPr sz="2000" spc="10"/>
                        <a:t> </a:t>
                      </a:r>
                      <a:r>
                        <a:rPr sz="2000" spc="-25"/>
                        <a:t>CNN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050"/>
                        </a:lnSpc>
                      </a:pPr>
                      <a:endParaRPr lang="en-US" sz="2000" spc="-10"/>
                    </a:p>
                    <a:p>
                      <a:pPr marL="1905" algn="ctr">
                        <a:lnSpc>
                          <a:spcPts val="1050"/>
                        </a:lnSpc>
                      </a:pPr>
                      <a:r>
                        <a:rPr lang="en-US" sz="2000" spc="-10"/>
                        <a:t>83.4</a:t>
                      </a:r>
                      <a:r>
                        <a:rPr sz="2000" spc="-10"/>
                        <a:t>%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050"/>
                        </a:lnSpc>
                      </a:pPr>
                      <a:endParaRPr lang="en-US" sz="2000" spc="-20"/>
                    </a:p>
                    <a:p>
                      <a:pPr marL="3175" algn="ctr">
                        <a:lnSpc>
                          <a:spcPts val="1050"/>
                        </a:lnSpc>
                      </a:pPr>
                      <a:r>
                        <a:rPr sz="2000" spc="-20"/>
                        <a:t>18.4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50"/>
                        </a:lnSpc>
                      </a:pPr>
                      <a:endParaRPr lang="en-US" sz="2000" spc="-20"/>
                    </a:p>
                    <a:p>
                      <a:pPr marL="1270" algn="ctr">
                        <a:lnSpc>
                          <a:spcPts val="1050"/>
                        </a:lnSpc>
                      </a:pPr>
                      <a:r>
                        <a:rPr lang="en-US" sz="2000" spc="-20"/>
                        <a:t>0.80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6096">
                <a:tc>
                  <a:txBody>
                    <a:bodyPr/>
                    <a:lstStyle/>
                    <a:p>
                      <a:pPr marL="75565" algn="ctr">
                        <a:lnSpc>
                          <a:spcPts val="1050"/>
                        </a:lnSpc>
                      </a:pPr>
                      <a:endParaRPr lang="en-US" sz="2000"/>
                    </a:p>
                    <a:p>
                      <a:pPr marL="75565" algn="ctr">
                        <a:lnSpc>
                          <a:spcPts val="1050"/>
                        </a:lnSpc>
                      </a:pPr>
                      <a:r>
                        <a:rPr sz="2000"/>
                        <a:t>Multi-</a:t>
                      </a:r>
                      <a:r>
                        <a:rPr sz="2000" spc="-25"/>
                        <a:t>Layer</a:t>
                      </a:r>
                      <a:r>
                        <a:rPr sz="2000" spc="-35"/>
                        <a:t> </a:t>
                      </a:r>
                      <a:r>
                        <a:rPr sz="2000" spc="-25"/>
                        <a:t>CNN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50"/>
                        </a:lnSpc>
                      </a:pPr>
                      <a:endParaRPr lang="en-US" sz="2000" spc="-10"/>
                    </a:p>
                    <a:p>
                      <a:pPr marL="1270" algn="ctr">
                        <a:lnSpc>
                          <a:spcPts val="1050"/>
                        </a:lnSpc>
                      </a:pPr>
                      <a:r>
                        <a:rPr lang="en-US" sz="2000" spc="-10"/>
                        <a:t>85.1%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050"/>
                        </a:lnSpc>
                      </a:pPr>
                      <a:endParaRPr lang="en-US" sz="2000" spc="-20"/>
                    </a:p>
                    <a:p>
                      <a:pPr marL="2540" algn="ctr">
                        <a:lnSpc>
                          <a:spcPts val="1050"/>
                        </a:lnSpc>
                      </a:pPr>
                      <a:r>
                        <a:rPr sz="2000" spc="-20"/>
                        <a:t>25.2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50"/>
                        </a:lnSpc>
                      </a:pPr>
                      <a:endParaRPr lang="en-US" sz="2000" spc="-20"/>
                    </a:p>
                    <a:p>
                      <a:pPr marL="635" algn="ctr">
                        <a:lnSpc>
                          <a:spcPts val="1050"/>
                        </a:lnSpc>
                      </a:pPr>
                      <a:r>
                        <a:rPr lang="en-US" sz="2000" spc="-20"/>
                        <a:t>0.81</a:t>
                      </a:r>
                      <a:endParaRPr lang="en-US"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3558C83-80EB-AF8D-C1B8-A3B2B0B8BCFA}"/>
              </a:ext>
            </a:extLst>
          </p:cNvPr>
          <p:cNvSpPr/>
          <p:nvPr/>
        </p:nvSpPr>
        <p:spPr>
          <a:xfrm>
            <a:off x="742566" y="1743468"/>
            <a:ext cx="4038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algn="ctr">
              <a:buClr>
                <a:schemeClr val="dk1"/>
              </a:buClr>
              <a:buSzPts val="3000"/>
            </a:pPr>
            <a:r>
              <a:rPr lang="en-IN" sz="1800" b="1">
                <a:solidFill>
                  <a:schemeClr val="dk1"/>
                </a:solidFill>
                <a:highlight>
                  <a:srgbClr val="008080"/>
                </a:highlight>
                <a:latin typeface="Times New Roman" panose="02020603050405020304" pitchFamily="18" charset="0"/>
                <a:ea typeface="Dosis"/>
                <a:cs typeface="Times New Roman" panose="02020603050405020304" pitchFamily="18" charset="0"/>
                <a:sym typeface="Dosis"/>
              </a:rPr>
              <a:t>CNN Variants Performance Overview:</a:t>
            </a:r>
          </a:p>
        </p:txBody>
      </p:sp>
    </p:spTree>
    <p:extLst>
      <p:ext uri="{BB962C8B-B14F-4D97-AF65-F5344CB8AC3E}">
        <p14:creationId xmlns:p14="http://schemas.microsoft.com/office/powerpoint/2010/main" val="269895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97853BE-2423-3E1D-B5BC-91A5C13CBA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078455"/>
              </p:ext>
            </p:extLst>
          </p:nvPr>
        </p:nvGraphicFramePr>
        <p:xfrm>
          <a:off x="193824" y="187155"/>
          <a:ext cx="6016732" cy="886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CF46B222-9E29-D1B9-9B51-4A747E76A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4" y="1195325"/>
            <a:ext cx="7867521" cy="3928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D0865908-A94D-88F6-2D3D-FC6C7F4AC186}"/>
              </a:ext>
            </a:extLst>
          </p:cNvPr>
          <p:cNvSpPr txBox="1"/>
          <p:nvPr/>
        </p:nvSpPr>
        <p:spPr>
          <a:xfrm>
            <a:off x="141445" y="5304661"/>
            <a:ext cx="10583536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Surprisingly, our Base network performed better (initially) than the networks with double the kernels or double the number of convolutional networks.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Our much larger network did slightly better than the Base network, but with a large training time penalty. Adding the color channels to the model allowed it to learn much faster.</a:t>
            </a:r>
          </a:p>
          <a:p>
            <a:endParaRPr lang="en-US" dirty="0"/>
          </a:p>
        </p:txBody>
      </p:sp>
      <p:pic>
        <p:nvPicPr>
          <p:cNvPr id="8" name="Picture 7" descr="A diagram of a confusion matrix&#10;&#10;AI-generated content may be incorrect.">
            <a:extLst>
              <a:ext uri="{FF2B5EF4-FFF2-40B4-BE49-F238E27FC236}">
                <a16:creationId xmlns:a16="http://schemas.microsoft.com/office/drawing/2014/main" id="{1CDFEAA3-2B9E-B5FA-C7BF-DB6E067ED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305" y="1195325"/>
            <a:ext cx="3461218" cy="2595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6FB7AB7-B740-2974-592C-F35851AF7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602683"/>
              </p:ext>
            </p:extLst>
          </p:nvPr>
        </p:nvGraphicFramePr>
        <p:xfrm>
          <a:off x="9229918" y="704628"/>
          <a:ext cx="1693788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38945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2595</TotalTime>
  <Words>715</Words>
  <Application>Microsoft Office PowerPoint</Application>
  <PresentationFormat>Widescreen</PresentationFormat>
  <Paragraphs>119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(Body)</vt:lpstr>
      <vt:lpstr>Aptos Display</vt:lpstr>
      <vt:lpstr>Arial</vt:lpstr>
      <vt:lpstr>Rockwell</vt:lpstr>
      <vt:lpstr>The system should provide real-time alerts (such as beeping) when a person without a mask is detected.</vt:lpstr>
      <vt:lpstr>Times New Roman</vt:lpstr>
      <vt:lpstr>Walbaum Display</vt:lpstr>
      <vt:lpstr>Wingdings</vt:lpstr>
      <vt:lpstr>Office Theme</vt:lpstr>
      <vt:lpstr>Comparative Study of Convolutional Neural Networks for Real-         Time Face Mask Detection                                         CS615 – Final Project​                                               Winter 24-25​ ​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Roy,Chhattu</dc:creator>
  <cp:lastModifiedBy>Roy,Chhattu</cp:lastModifiedBy>
  <cp:revision>6</cp:revision>
  <dcterms:created xsi:type="dcterms:W3CDTF">2025-03-03T14:57:26Z</dcterms:created>
  <dcterms:modified xsi:type="dcterms:W3CDTF">2025-03-21T03:32:40Z</dcterms:modified>
</cp:coreProperties>
</file>